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6" r:id="rId5"/>
    <p:sldId id="273" r:id="rId6"/>
    <p:sldId id="257" r:id="rId7"/>
    <p:sldId id="262" r:id="rId8"/>
    <p:sldId id="259" r:id="rId9"/>
    <p:sldId id="260" r:id="rId10"/>
    <p:sldId id="261" r:id="rId11"/>
    <p:sldId id="267" r:id="rId12"/>
    <p:sldId id="265" r:id="rId13"/>
    <p:sldId id="274" r:id="rId14"/>
    <p:sldId id="269" r:id="rId15"/>
    <p:sldId id="275" r:id="rId16"/>
    <p:sldId id="268" r:id="rId17"/>
    <p:sldId id="271" r:id="rId18"/>
    <p:sldId id="272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Татьяна Марченко" userId="04dd8b9307a58705" providerId="LiveId" clId="{88333CA2-041E-47E2-9B24-2A913FEAD551}"/>
    <pc:docChg chg="custSel addSld delSld modSld sldOrd">
      <pc:chgData name="Татьяна Марченко" userId="04dd8b9307a58705" providerId="LiveId" clId="{88333CA2-041E-47E2-9B24-2A913FEAD551}" dt="2024-09-06T12:56:32.087" v="169"/>
      <pc:docMkLst>
        <pc:docMk/>
      </pc:docMkLst>
      <pc:sldChg chg="addSp delSp modSp new mod">
        <pc:chgData name="Татьяна Марченко" userId="04dd8b9307a58705" providerId="LiveId" clId="{88333CA2-041E-47E2-9B24-2A913FEAD551}" dt="2024-09-06T12:21:36.709" v="48" actId="255"/>
        <pc:sldMkLst>
          <pc:docMk/>
          <pc:sldMk cId="2090360999" sldId="256"/>
        </pc:sldMkLst>
        <pc:spChg chg="add del">
          <ac:chgData name="Татьяна Марченко" userId="04dd8b9307a58705" providerId="LiveId" clId="{88333CA2-041E-47E2-9B24-2A913FEAD551}" dt="2024-09-06T12:15:52.930" v="5" actId="21"/>
          <ac:spMkLst>
            <pc:docMk/>
            <pc:sldMk cId="2090360999" sldId="256"/>
            <ac:spMk id="2" creationId="{5C0DFC2A-1030-445F-A7DC-8115DB6C5CF4}"/>
          </ac:spMkLst>
        </pc:spChg>
        <pc:spChg chg="del">
          <ac:chgData name="Татьяна Марченко" userId="04dd8b9307a58705" providerId="LiveId" clId="{88333CA2-041E-47E2-9B24-2A913FEAD551}" dt="2024-09-06T12:15:56.965" v="6" actId="21"/>
          <ac:spMkLst>
            <pc:docMk/>
            <pc:sldMk cId="2090360999" sldId="256"/>
            <ac:spMk id="3" creationId="{CFF38EEE-780D-494D-A2FC-3BBF8E3F3AB0}"/>
          </ac:spMkLst>
        </pc:spChg>
        <pc:spChg chg="add mod">
          <ac:chgData name="Татьяна Марченко" userId="04dd8b9307a58705" providerId="LiveId" clId="{88333CA2-041E-47E2-9B24-2A913FEAD551}" dt="2024-09-06T12:21:36.709" v="48" actId="255"/>
          <ac:spMkLst>
            <pc:docMk/>
            <pc:sldMk cId="2090360999" sldId="256"/>
            <ac:spMk id="6" creationId="{48664DD0-42A9-43B9-ADDA-7F9C0FD218BB}"/>
          </ac:spMkLst>
        </pc:spChg>
        <pc:picChg chg="add mod">
          <ac:chgData name="Татьяна Марченко" userId="04dd8b9307a58705" providerId="LiveId" clId="{88333CA2-041E-47E2-9B24-2A913FEAD551}" dt="2024-09-06T12:16:57.472" v="13" actId="14100"/>
          <ac:picMkLst>
            <pc:docMk/>
            <pc:sldMk cId="2090360999" sldId="256"/>
            <ac:picMk id="5" creationId="{FF5DA381-B9B3-4592-8F12-93785E186B06}"/>
          </ac:picMkLst>
        </pc:picChg>
        <pc:picChg chg="add del mod">
          <ac:chgData name="Татьяна Марченко" userId="04dd8b9307a58705" providerId="LiveId" clId="{88333CA2-041E-47E2-9B24-2A913FEAD551}" dt="2024-09-06T12:16:08.107" v="8" actId="1076"/>
          <ac:picMkLst>
            <pc:docMk/>
            <pc:sldMk cId="2090360999" sldId="256"/>
            <ac:picMk id="1026" creationId="{66633E51-D111-4EDB-896D-06B69B384BE7}"/>
          </ac:picMkLst>
        </pc:picChg>
      </pc:sldChg>
      <pc:sldChg chg="addSp delSp modSp new mod">
        <pc:chgData name="Татьяна Марченко" userId="04dd8b9307a58705" providerId="LiveId" clId="{88333CA2-041E-47E2-9B24-2A913FEAD551}" dt="2024-09-06T12:50:15.863" v="148" actId="14100"/>
        <pc:sldMkLst>
          <pc:docMk/>
          <pc:sldMk cId="2908668183" sldId="257"/>
        </pc:sldMkLst>
        <pc:spChg chg="del">
          <ac:chgData name="Татьяна Марченко" userId="04dd8b9307a58705" providerId="LiveId" clId="{88333CA2-041E-47E2-9B24-2A913FEAD551}" dt="2024-09-06T12:25:22.489" v="51" actId="21"/>
          <ac:spMkLst>
            <pc:docMk/>
            <pc:sldMk cId="2908668183" sldId="257"/>
            <ac:spMk id="2" creationId="{5EC6C188-78FD-4FB1-98B3-3062FB8886E3}"/>
          </ac:spMkLst>
        </pc:spChg>
        <pc:spChg chg="del">
          <ac:chgData name="Татьяна Марченко" userId="04dd8b9307a58705" providerId="LiveId" clId="{88333CA2-041E-47E2-9B24-2A913FEAD551}" dt="2024-09-06T12:25:26.045" v="52" actId="21"/>
          <ac:spMkLst>
            <pc:docMk/>
            <pc:sldMk cId="2908668183" sldId="257"/>
            <ac:spMk id="3" creationId="{FA7E3407-2FB3-44F8-94F1-23B1EEFB37BD}"/>
          </ac:spMkLst>
        </pc:spChg>
        <pc:picChg chg="add mod">
          <ac:chgData name="Татьяна Марченко" userId="04dd8b9307a58705" providerId="LiveId" clId="{88333CA2-041E-47E2-9B24-2A913FEAD551}" dt="2024-09-06T12:50:15.863" v="148" actId="14100"/>
          <ac:picMkLst>
            <pc:docMk/>
            <pc:sldMk cId="2908668183" sldId="257"/>
            <ac:picMk id="2050" creationId="{FBBCE5E0-6862-432A-B872-A40085C93AAB}"/>
          </ac:picMkLst>
        </pc:picChg>
      </pc:sldChg>
      <pc:sldChg chg="addSp delSp modSp new del mod">
        <pc:chgData name="Татьяна Марченко" userId="04dd8b9307a58705" providerId="LiveId" clId="{88333CA2-041E-47E2-9B24-2A913FEAD551}" dt="2024-09-06T12:31:54.172" v="86" actId="2696"/>
        <pc:sldMkLst>
          <pc:docMk/>
          <pc:sldMk cId="1396831439" sldId="258"/>
        </pc:sldMkLst>
        <pc:spChg chg="del">
          <ac:chgData name="Татьяна Марченко" userId="04dd8b9307a58705" providerId="LiveId" clId="{88333CA2-041E-47E2-9B24-2A913FEAD551}" dt="2024-09-06T12:27:44.245" v="57" actId="21"/>
          <ac:spMkLst>
            <pc:docMk/>
            <pc:sldMk cId="1396831439" sldId="258"/>
            <ac:spMk id="2" creationId="{4168DAAB-1173-483F-BDA7-4243D0203A7E}"/>
          </ac:spMkLst>
        </pc:spChg>
        <pc:spChg chg="del">
          <ac:chgData name="Татьяна Марченко" userId="04dd8b9307a58705" providerId="LiveId" clId="{88333CA2-041E-47E2-9B24-2A913FEAD551}" dt="2024-09-06T12:27:47.835" v="58" actId="21"/>
          <ac:spMkLst>
            <pc:docMk/>
            <pc:sldMk cId="1396831439" sldId="258"/>
            <ac:spMk id="3" creationId="{EB551FB1-4A02-43E4-88B6-9BA148D92001}"/>
          </ac:spMkLst>
        </pc:spChg>
        <pc:picChg chg="add mod">
          <ac:chgData name="Татьяна Марченко" userId="04dd8b9307a58705" providerId="LiveId" clId="{88333CA2-041E-47E2-9B24-2A913FEAD551}" dt="2024-09-06T12:27:55.151" v="60" actId="14100"/>
          <ac:picMkLst>
            <pc:docMk/>
            <pc:sldMk cId="1396831439" sldId="258"/>
            <ac:picMk id="3074" creationId="{2186800D-3AC8-4DE9-B5D2-3E7CB2FE99BE}"/>
          </ac:picMkLst>
        </pc:picChg>
      </pc:sldChg>
      <pc:sldChg chg="addSp delSp modSp new mod">
        <pc:chgData name="Татьяна Марченко" userId="04dd8b9307a58705" providerId="LiveId" clId="{88333CA2-041E-47E2-9B24-2A913FEAD551}" dt="2024-09-06T12:28:56.135" v="67" actId="14100"/>
        <pc:sldMkLst>
          <pc:docMk/>
          <pc:sldMk cId="879261873" sldId="259"/>
        </pc:sldMkLst>
        <pc:spChg chg="del">
          <ac:chgData name="Татьяна Марченко" userId="04dd8b9307a58705" providerId="LiveId" clId="{88333CA2-041E-47E2-9B24-2A913FEAD551}" dt="2024-09-06T12:28:43.417" v="63" actId="21"/>
          <ac:spMkLst>
            <pc:docMk/>
            <pc:sldMk cId="879261873" sldId="259"/>
            <ac:spMk id="2" creationId="{56BC7AA5-1DB8-4A07-AD74-3C264E6F69C9}"/>
          </ac:spMkLst>
        </pc:spChg>
        <pc:spChg chg="del">
          <ac:chgData name="Татьяна Марченко" userId="04dd8b9307a58705" providerId="LiveId" clId="{88333CA2-041E-47E2-9B24-2A913FEAD551}" dt="2024-09-06T12:28:47.550" v="64" actId="21"/>
          <ac:spMkLst>
            <pc:docMk/>
            <pc:sldMk cId="879261873" sldId="259"/>
            <ac:spMk id="3" creationId="{8A658A8E-8062-486E-A252-EC87061570E8}"/>
          </ac:spMkLst>
        </pc:spChg>
        <pc:picChg chg="add mod">
          <ac:chgData name="Татьяна Марченко" userId="04dd8b9307a58705" providerId="LiveId" clId="{88333CA2-041E-47E2-9B24-2A913FEAD551}" dt="2024-09-06T12:28:56.135" v="67" actId="14100"/>
          <ac:picMkLst>
            <pc:docMk/>
            <pc:sldMk cId="879261873" sldId="259"/>
            <ac:picMk id="4098" creationId="{14330293-789F-48E2-B81C-AE9C5B6B1F13}"/>
          </ac:picMkLst>
        </pc:picChg>
      </pc:sldChg>
      <pc:sldChg chg="addSp delSp modSp new mod">
        <pc:chgData name="Татьяна Марченко" userId="04dd8b9307a58705" providerId="LiveId" clId="{88333CA2-041E-47E2-9B24-2A913FEAD551}" dt="2024-09-06T12:30:06.783" v="75" actId="14100"/>
        <pc:sldMkLst>
          <pc:docMk/>
          <pc:sldMk cId="296075772" sldId="260"/>
        </pc:sldMkLst>
        <pc:spChg chg="del">
          <ac:chgData name="Татьяна Марченко" userId="04dd8b9307a58705" providerId="LiveId" clId="{88333CA2-041E-47E2-9B24-2A913FEAD551}" dt="2024-09-06T12:29:52.708" v="70" actId="21"/>
          <ac:spMkLst>
            <pc:docMk/>
            <pc:sldMk cId="296075772" sldId="260"/>
            <ac:spMk id="2" creationId="{0FFF708B-6590-47DF-AE4D-F04390B412DB}"/>
          </ac:spMkLst>
        </pc:spChg>
        <pc:spChg chg="del">
          <ac:chgData name="Татьяна Марченко" userId="04dd8b9307a58705" providerId="LiveId" clId="{88333CA2-041E-47E2-9B24-2A913FEAD551}" dt="2024-09-06T12:29:56.359" v="71" actId="21"/>
          <ac:spMkLst>
            <pc:docMk/>
            <pc:sldMk cId="296075772" sldId="260"/>
            <ac:spMk id="3" creationId="{566275DB-6F69-4AAF-949A-278EDE7AD46E}"/>
          </ac:spMkLst>
        </pc:spChg>
        <pc:picChg chg="add mod">
          <ac:chgData name="Татьяна Марченко" userId="04dd8b9307a58705" providerId="LiveId" clId="{88333CA2-041E-47E2-9B24-2A913FEAD551}" dt="2024-09-06T12:30:06.783" v="75" actId="14100"/>
          <ac:picMkLst>
            <pc:docMk/>
            <pc:sldMk cId="296075772" sldId="260"/>
            <ac:picMk id="5122" creationId="{8397CBBD-348C-49C8-A40C-B3DBC67CB447}"/>
          </ac:picMkLst>
        </pc:picChg>
      </pc:sldChg>
      <pc:sldChg chg="addSp delSp modSp new mod">
        <pc:chgData name="Татьяна Марченко" userId="04dd8b9307a58705" providerId="LiveId" clId="{88333CA2-041E-47E2-9B24-2A913FEAD551}" dt="2024-09-06T12:31:11.823" v="83" actId="14100"/>
        <pc:sldMkLst>
          <pc:docMk/>
          <pc:sldMk cId="1350474553" sldId="261"/>
        </pc:sldMkLst>
        <pc:spChg chg="del">
          <ac:chgData name="Татьяна Марченко" userId="04dd8b9307a58705" providerId="LiveId" clId="{88333CA2-041E-47E2-9B24-2A913FEAD551}" dt="2024-09-06T12:30:55.331" v="78" actId="21"/>
          <ac:spMkLst>
            <pc:docMk/>
            <pc:sldMk cId="1350474553" sldId="261"/>
            <ac:spMk id="2" creationId="{2F8F2A7E-3526-4083-B3E9-F3002255C2CC}"/>
          </ac:spMkLst>
        </pc:spChg>
        <pc:spChg chg="del">
          <ac:chgData name="Татьяна Марченко" userId="04dd8b9307a58705" providerId="LiveId" clId="{88333CA2-041E-47E2-9B24-2A913FEAD551}" dt="2024-09-06T12:31:01.157" v="79" actId="21"/>
          <ac:spMkLst>
            <pc:docMk/>
            <pc:sldMk cId="1350474553" sldId="261"/>
            <ac:spMk id="3" creationId="{B7A20020-40D6-4920-AF4C-C652E3FD0284}"/>
          </ac:spMkLst>
        </pc:spChg>
        <pc:picChg chg="add mod">
          <ac:chgData name="Татьяна Марченко" userId="04dd8b9307a58705" providerId="LiveId" clId="{88333CA2-041E-47E2-9B24-2A913FEAD551}" dt="2024-09-06T12:31:11.823" v="83" actId="14100"/>
          <ac:picMkLst>
            <pc:docMk/>
            <pc:sldMk cId="1350474553" sldId="261"/>
            <ac:picMk id="6146" creationId="{ADB293A2-A5FF-4FAD-8C94-79BD810BB4AA}"/>
          </ac:picMkLst>
        </pc:picChg>
      </pc:sldChg>
      <pc:sldChg chg="addSp delSp modSp new mod">
        <pc:chgData name="Татьяна Марченко" userId="04dd8b9307a58705" providerId="LiveId" clId="{88333CA2-041E-47E2-9B24-2A913FEAD551}" dt="2024-09-06T12:32:11.447" v="91" actId="14100"/>
        <pc:sldMkLst>
          <pc:docMk/>
          <pc:sldMk cId="3546640023" sldId="262"/>
        </pc:sldMkLst>
        <pc:spChg chg="del">
          <ac:chgData name="Татьяна Марченко" userId="04dd8b9307a58705" providerId="LiveId" clId="{88333CA2-041E-47E2-9B24-2A913FEAD551}" dt="2024-09-06T12:31:58.045" v="87" actId="21"/>
          <ac:spMkLst>
            <pc:docMk/>
            <pc:sldMk cId="3546640023" sldId="262"/>
            <ac:spMk id="2" creationId="{588F65A2-9500-4B83-B977-70B6EE75B3E1}"/>
          </ac:spMkLst>
        </pc:spChg>
        <pc:spChg chg="del">
          <ac:chgData name="Татьяна Марченко" userId="04dd8b9307a58705" providerId="LiveId" clId="{88333CA2-041E-47E2-9B24-2A913FEAD551}" dt="2024-09-06T12:32:02.249" v="88" actId="21"/>
          <ac:spMkLst>
            <pc:docMk/>
            <pc:sldMk cId="3546640023" sldId="262"/>
            <ac:spMk id="3" creationId="{8288C888-BCC6-4287-9F83-10D5C0C03B73}"/>
          </ac:spMkLst>
        </pc:spChg>
        <pc:picChg chg="add mod">
          <ac:chgData name="Татьяна Марченко" userId="04dd8b9307a58705" providerId="LiveId" clId="{88333CA2-041E-47E2-9B24-2A913FEAD551}" dt="2024-09-06T12:32:11.447" v="91" actId="14100"/>
          <ac:picMkLst>
            <pc:docMk/>
            <pc:sldMk cId="3546640023" sldId="262"/>
            <ac:picMk id="7170" creationId="{64DFAFD0-E2A9-4231-9F02-1FAECE0E3716}"/>
          </ac:picMkLst>
        </pc:picChg>
      </pc:sldChg>
      <pc:sldChg chg="addSp delSp modSp new mod">
        <pc:chgData name="Татьяна Марченко" userId="04dd8b9307a58705" providerId="LiveId" clId="{88333CA2-041E-47E2-9B24-2A913FEAD551}" dt="2024-09-06T12:36:20.015" v="99" actId="14100"/>
        <pc:sldMkLst>
          <pc:docMk/>
          <pc:sldMk cId="320063402" sldId="263"/>
        </pc:sldMkLst>
        <pc:spChg chg="del">
          <ac:chgData name="Татьяна Марченко" userId="04dd8b9307a58705" providerId="LiveId" clId="{88333CA2-041E-47E2-9B24-2A913FEAD551}" dt="2024-09-06T12:36:04.334" v="94" actId="21"/>
          <ac:spMkLst>
            <pc:docMk/>
            <pc:sldMk cId="320063402" sldId="263"/>
            <ac:spMk id="2" creationId="{E03BDED9-8A1E-412F-9869-955430DBB57C}"/>
          </ac:spMkLst>
        </pc:spChg>
        <pc:spChg chg="del">
          <ac:chgData name="Татьяна Марченко" userId="04dd8b9307a58705" providerId="LiveId" clId="{88333CA2-041E-47E2-9B24-2A913FEAD551}" dt="2024-09-06T12:36:07.873" v="95" actId="21"/>
          <ac:spMkLst>
            <pc:docMk/>
            <pc:sldMk cId="320063402" sldId="263"/>
            <ac:spMk id="3" creationId="{3519EE4F-379A-4145-B15C-3BF88771A407}"/>
          </ac:spMkLst>
        </pc:spChg>
        <pc:picChg chg="add mod">
          <ac:chgData name="Татьяна Марченко" userId="04dd8b9307a58705" providerId="LiveId" clId="{88333CA2-041E-47E2-9B24-2A913FEAD551}" dt="2024-09-06T12:36:20.015" v="99" actId="14100"/>
          <ac:picMkLst>
            <pc:docMk/>
            <pc:sldMk cId="320063402" sldId="263"/>
            <ac:picMk id="8194" creationId="{3AD770FB-B3CB-4279-AEEC-0B667FC9559E}"/>
          </ac:picMkLst>
        </pc:picChg>
      </pc:sldChg>
      <pc:sldChg chg="addSp modSp new">
        <pc:chgData name="Татьяна Марченко" userId="04dd8b9307a58705" providerId="LiveId" clId="{88333CA2-041E-47E2-9B24-2A913FEAD551}" dt="2024-09-06T12:37:24.511" v="103" actId="14100"/>
        <pc:sldMkLst>
          <pc:docMk/>
          <pc:sldMk cId="3387696804" sldId="264"/>
        </pc:sldMkLst>
        <pc:picChg chg="add mod">
          <ac:chgData name="Татьяна Марченко" userId="04dd8b9307a58705" providerId="LiveId" clId="{88333CA2-041E-47E2-9B24-2A913FEAD551}" dt="2024-09-06T12:37:24.511" v="103" actId="14100"/>
          <ac:picMkLst>
            <pc:docMk/>
            <pc:sldMk cId="3387696804" sldId="264"/>
            <ac:picMk id="9218" creationId="{F37DC027-8843-42FB-9C74-D3E353A42718}"/>
          </ac:picMkLst>
        </pc:picChg>
      </pc:sldChg>
      <pc:sldChg chg="addSp modSp new">
        <pc:chgData name="Татьяна Марченко" userId="04dd8b9307a58705" providerId="LiveId" clId="{88333CA2-041E-47E2-9B24-2A913FEAD551}" dt="2024-09-06T12:38:41.879" v="106" actId="14100"/>
        <pc:sldMkLst>
          <pc:docMk/>
          <pc:sldMk cId="260975209" sldId="265"/>
        </pc:sldMkLst>
        <pc:picChg chg="add mod">
          <ac:chgData name="Татьяна Марченко" userId="04dd8b9307a58705" providerId="LiveId" clId="{88333CA2-041E-47E2-9B24-2A913FEAD551}" dt="2024-09-06T12:38:41.879" v="106" actId="14100"/>
          <ac:picMkLst>
            <pc:docMk/>
            <pc:sldMk cId="260975209" sldId="265"/>
            <ac:picMk id="10242" creationId="{76DD9FC6-3B1E-4B8C-BA19-3C968E1F90BE}"/>
          </ac:picMkLst>
        </pc:picChg>
      </pc:sldChg>
      <pc:sldChg chg="addSp modSp new">
        <pc:chgData name="Татьяна Марченко" userId="04dd8b9307a58705" providerId="LiveId" clId="{88333CA2-041E-47E2-9B24-2A913FEAD551}" dt="2024-09-06T12:39:34.303" v="109" actId="14100"/>
        <pc:sldMkLst>
          <pc:docMk/>
          <pc:sldMk cId="1413752961" sldId="266"/>
        </pc:sldMkLst>
        <pc:picChg chg="add mod">
          <ac:chgData name="Татьяна Марченко" userId="04dd8b9307a58705" providerId="LiveId" clId="{88333CA2-041E-47E2-9B24-2A913FEAD551}" dt="2024-09-06T12:39:34.303" v="109" actId="14100"/>
          <ac:picMkLst>
            <pc:docMk/>
            <pc:sldMk cId="1413752961" sldId="266"/>
            <ac:picMk id="11266" creationId="{A97ACCF5-33DE-48DB-A5EE-8FC4A59C2BE0}"/>
          </ac:picMkLst>
        </pc:picChg>
      </pc:sldChg>
      <pc:sldChg chg="addSp new">
        <pc:chgData name="Татьяна Марченко" userId="04dd8b9307a58705" providerId="LiveId" clId="{88333CA2-041E-47E2-9B24-2A913FEAD551}" dt="2024-09-06T12:41:25.874" v="111"/>
        <pc:sldMkLst>
          <pc:docMk/>
          <pc:sldMk cId="966724664" sldId="267"/>
        </pc:sldMkLst>
        <pc:picChg chg="add">
          <ac:chgData name="Татьяна Марченко" userId="04dd8b9307a58705" providerId="LiveId" clId="{88333CA2-041E-47E2-9B24-2A913FEAD551}" dt="2024-09-06T12:41:25.874" v="111"/>
          <ac:picMkLst>
            <pc:docMk/>
            <pc:sldMk cId="966724664" sldId="267"/>
            <ac:picMk id="12290" creationId="{CD26FD0E-4211-4999-96FB-E11F42B05C90}"/>
          </ac:picMkLst>
        </pc:picChg>
      </pc:sldChg>
      <pc:sldChg chg="addSp modSp new">
        <pc:chgData name="Татьяна Марченко" userId="04dd8b9307a58705" providerId="LiveId" clId="{88333CA2-041E-47E2-9B24-2A913FEAD551}" dt="2024-09-06T12:42:38.511" v="115" actId="14100"/>
        <pc:sldMkLst>
          <pc:docMk/>
          <pc:sldMk cId="2745786265" sldId="268"/>
        </pc:sldMkLst>
        <pc:picChg chg="add mod">
          <ac:chgData name="Татьяна Марченко" userId="04dd8b9307a58705" providerId="LiveId" clId="{88333CA2-041E-47E2-9B24-2A913FEAD551}" dt="2024-09-06T12:42:38.511" v="115" actId="14100"/>
          <ac:picMkLst>
            <pc:docMk/>
            <pc:sldMk cId="2745786265" sldId="268"/>
            <ac:picMk id="13314" creationId="{7AFF9155-02C5-4FF2-9394-9E3B73E0930D}"/>
          </ac:picMkLst>
        </pc:picChg>
      </pc:sldChg>
      <pc:sldChg chg="addSp modSp new ord">
        <pc:chgData name="Татьяна Марченко" userId="04dd8b9307a58705" providerId="LiveId" clId="{88333CA2-041E-47E2-9B24-2A913FEAD551}" dt="2024-09-06T12:54:17.564" v="167"/>
        <pc:sldMkLst>
          <pc:docMk/>
          <pc:sldMk cId="826115289" sldId="269"/>
        </pc:sldMkLst>
        <pc:picChg chg="add mod">
          <ac:chgData name="Татьяна Марченко" userId="04dd8b9307a58705" providerId="LiveId" clId="{88333CA2-041E-47E2-9B24-2A913FEAD551}" dt="2024-09-06T12:44:16.031" v="119" actId="14100"/>
          <ac:picMkLst>
            <pc:docMk/>
            <pc:sldMk cId="826115289" sldId="269"/>
            <ac:picMk id="14338" creationId="{A8221EA4-B20B-4ED9-B62D-4EC246CAF8D8}"/>
          </ac:picMkLst>
        </pc:picChg>
      </pc:sldChg>
      <pc:sldChg chg="addSp delSp modSp new del mod">
        <pc:chgData name="Татьяна Марченко" userId="04dd8b9307a58705" providerId="LiveId" clId="{88333CA2-041E-47E2-9B24-2A913FEAD551}" dt="2024-09-06T12:46:29.886" v="130" actId="2696"/>
        <pc:sldMkLst>
          <pc:docMk/>
          <pc:sldMk cId="3206050472" sldId="270"/>
        </pc:sldMkLst>
        <pc:spChg chg="del">
          <ac:chgData name="Татьяна Марченко" userId="04dd8b9307a58705" providerId="LiveId" clId="{88333CA2-041E-47E2-9B24-2A913FEAD551}" dt="2024-09-06T12:45:29.345" v="122" actId="21"/>
          <ac:spMkLst>
            <pc:docMk/>
            <pc:sldMk cId="3206050472" sldId="270"/>
            <ac:spMk id="2" creationId="{561C113E-9AB4-4D37-AC76-82356E258FFB}"/>
          </ac:spMkLst>
        </pc:spChg>
        <pc:spChg chg="del">
          <ac:chgData name="Татьяна Марченко" userId="04dd8b9307a58705" providerId="LiveId" clId="{88333CA2-041E-47E2-9B24-2A913FEAD551}" dt="2024-09-06T12:45:32.840" v="123" actId="21"/>
          <ac:spMkLst>
            <pc:docMk/>
            <pc:sldMk cId="3206050472" sldId="270"/>
            <ac:spMk id="3" creationId="{0CA15A5F-FE4F-40DE-868A-20C60AAE8615}"/>
          </ac:spMkLst>
        </pc:spChg>
        <pc:picChg chg="add mod">
          <ac:chgData name="Татьяна Марченко" userId="04dd8b9307a58705" providerId="LiveId" clId="{88333CA2-041E-47E2-9B24-2A913FEAD551}" dt="2024-09-06T12:45:41.847" v="127" actId="14100"/>
          <ac:picMkLst>
            <pc:docMk/>
            <pc:sldMk cId="3206050472" sldId="270"/>
            <ac:picMk id="15362" creationId="{B3334916-26DB-48AB-AC60-02F5C0551716}"/>
          </ac:picMkLst>
        </pc:picChg>
      </pc:sldChg>
      <pc:sldChg chg="addSp delSp modSp new mod">
        <pc:chgData name="Татьяна Марченко" userId="04dd8b9307a58705" providerId="LiveId" clId="{88333CA2-041E-47E2-9B24-2A913FEAD551}" dt="2024-09-06T12:46:47.870" v="136" actId="14100"/>
        <pc:sldMkLst>
          <pc:docMk/>
          <pc:sldMk cId="4100129438" sldId="271"/>
        </pc:sldMkLst>
        <pc:spChg chg="del">
          <ac:chgData name="Татьяна Марченко" userId="04dd8b9307a58705" providerId="LiveId" clId="{88333CA2-041E-47E2-9B24-2A913FEAD551}" dt="2024-09-06T12:46:34.764" v="131" actId="21"/>
          <ac:spMkLst>
            <pc:docMk/>
            <pc:sldMk cId="4100129438" sldId="271"/>
            <ac:spMk id="2" creationId="{364D5798-5438-4857-B85A-6769A7DD5FD1}"/>
          </ac:spMkLst>
        </pc:spChg>
        <pc:spChg chg="del">
          <ac:chgData name="Татьяна Марченко" userId="04dd8b9307a58705" providerId="LiveId" clId="{88333CA2-041E-47E2-9B24-2A913FEAD551}" dt="2024-09-06T12:46:38.214" v="132" actId="21"/>
          <ac:spMkLst>
            <pc:docMk/>
            <pc:sldMk cId="4100129438" sldId="271"/>
            <ac:spMk id="3" creationId="{8F728957-CBF2-4A89-8194-3511656E68EC}"/>
          </ac:spMkLst>
        </pc:spChg>
        <pc:picChg chg="add mod">
          <ac:chgData name="Татьяна Марченко" userId="04dd8b9307a58705" providerId="LiveId" clId="{88333CA2-041E-47E2-9B24-2A913FEAD551}" dt="2024-09-06T12:46:47.870" v="136" actId="14100"/>
          <ac:picMkLst>
            <pc:docMk/>
            <pc:sldMk cId="4100129438" sldId="271"/>
            <ac:picMk id="16386" creationId="{15DC630C-AC3D-4822-A395-1CFEB0BA02B2}"/>
          </ac:picMkLst>
        </pc:picChg>
      </pc:sldChg>
      <pc:sldChg chg="addSp delSp modSp new mod">
        <pc:chgData name="Татьяна Марченко" userId="04dd8b9307a58705" providerId="LiveId" clId="{88333CA2-041E-47E2-9B24-2A913FEAD551}" dt="2024-09-06T12:49:28.255" v="144" actId="14100"/>
        <pc:sldMkLst>
          <pc:docMk/>
          <pc:sldMk cId="3881518868" sldId="272"/>
        </pc:sldMkLst>
        <pc:spChg chg="del">
          <ac:chgData name="Татьяна Марченко" userId="04dd8b9307a58705" providerId="LiveId" clId="{88333CA2-041E-47E2-9B24-2A913FEAD551}" dt="2024-09-06T12:49:16.275" v="139" actId="21"/>
          <ac:spMkLst>
            <pc:docMk/>
            <pc:sldMk cId="3881518868" sldId="272"/>
            <ac:spMk id="2" creationId="{DDCAF19F-2951-4888-896D-C36EE37B86D0}"/>
          </ac:spMkLst>
        </pc:spChg>
        <pc:spChg chg="del">
          <ac:chgData name="Татьяна Марченко" userId="04dd8b9307a58705" providerId="LiveId" clId="{88333CA2-041E-47E2-9B24-2A913FEAD551}" dt="2024-09-06T12:49:19.624" v="140" actId="21"/>
          <ac:spMkLst>
            <pc:docMk/>
            <pc:sldMk cId="3881518868" sldId="272"/>
            <ac:spMk id="3" creationId="{86E803A9-7180-4371-9ED0-C291E210B72D}"/>
          </ac:spMkLst>
        </pc:spChg>
        <pc:picChg chg="add mod">
          <ac:chgData name="Татьяна Марченко" userId="04dd8b9307a58705" providerId="LiveId" clId="{88333CA2-041E-47E2-9B24-2A913FEAD551}" dt="2024-09-06T12:49:28.255" v="144" actId="14100"/>
          <ac:picMkLst>
            <pc:docMk/>
            <pc:sldMk cId="3881518868" sldId="272"/>
            <ac:picMk id="17410" creationId="{AC4AED04-A044-4057-B484-DB1DB35828D5}"/>
          </ac:picMkLst>
        </pc:picChg>
      </pc:sldChg>
      <pc:sldChg chg="addSp delSp modSp new mod">
        <pc:chgData name="Татьяна Марченко" userId="04dd8b9307a58705" providerId="LiveId" clId="{88333CA2-041E-47E2-9B24-2A913FEAD551}" dt="2024-09-06T12:52:43.807" v="158" actId="14100"/>
        <pc:sldMkLst>
          <pc:docMk/>
          <pc:sldMk cId="1059948668" sldId="273"/>
        </pc:sldMkLst>
        <pc:spChg chg="add del mod">
          <ac:chgData name="Татьяна Марченко" userId="04dd8b9307a58705" providerId="LiveId" clId="{88333CA2-041E-47E2-9B24-2A913FEAD551}" dt="2024-09-06T12:52:34.299" v="155" actId="21"/>
          <ac:spMkLst>
            <pc:docMk/>
            <pc:sldMk cId="1059948668" sldId="273"/>
            <ac:spMk id="2" creationId="{4945AD25-3418-402C-8C5E-4856372BC6AF}"/>
          </ac:spMkLst>
        </pc:spChg>
        <pc:spChg chg="del">
          <ac:chgData name="Татьяна Марченко" userId="04dd8b9307a58705" providerId="LiveId" clId="{88333CA2-041E-47E2-9B24-2A913FEAD551}" dt="2024-09-06T12:52:38.672" v="156" actId="21"/>
          <ac:spMkLst>
            <pc:docMk/>
            <pc:sldMk cId="1059948668" sldId="273"/>
            <ac:spMk id="3" creationId="{45D40B86-B61F-49CF-AD2F-94136A8C361B}"/>
          </ac:spMkLst>
        </pc:spChg>
        <pc:picChg chg="add del mod">
          <ac:chgData name="Татьяна Марченко" userId="04dd8b9307a58705" providerId="LiveId" clId="{88333CA2-041E-47E2-9B24-2A913FEAD551}" dt="2024-09-06T12:52:43.807" v="158" actId="14100"/>
          <ac:picMkLst>
            <pc:docMk/>
            <pc:sldMk cId="1059948668" sldId="273"/>
            <ac:picMk id="18434" creationId="{12FC2766-E4ED-468B-98A3-5C3E7E751081}"/>
          </ac:picMkLst>
        </pc:picChg>
      </pc:sldChg>
      <pc:sldChg chg="addSp delSp modSp new mod">
        <pc:chgData name="Татьяна Марченко" userId="04dd8b9307a58705" providerId="LiveId" clId="{88333CA2-041E-47E2-9B24-2A913FEAD551}" dt="2024-09-06T12:54:01.391" v="165" actId="14100"/>
        <pc:sldMkLst>
          <pc:docMk/>
          <pc:sldMk cId="887449437" sldId="274"/>
        </pc:sldMkLst>
        <pc:spChg chg="del">
          <ac:chgData name="Татьяна Марченко" userId="04dd8b9307a58705" providerId="LiveId" clId="{88333CA2-041E-47E2-9B24-2A913FEAD551}" dt="2024-09-06T12:53:57.004" v="164" actId="21"/>
          <ac:spMkLst>
            <pc:docMk/>
            <pc:sldMk cId="887449437" sldId="274"/>
            <ac:spMk id="3" creationId="{7994F99D-10F5-4CF9-8940-1B5BDD6289CC}"/>
          </ac:spMkLst>
        </pc:spChg>
        <pc:picChg chg="add mod">
          <ac:chgData name="Татьяна Марченко" userId="04dd8b9307a58705" providerId="LiveId" clId="{88333CA2-041E-47E2-9B24-2A913FEAD551}" dt="2024-09-06T12:54:01.391" v="165" actId="14100"/>
          <ac:picMkLst>
            <pc:docMk/>
            <pc:sldMk cId="887449437" sldId="274"/>
            <ac:picMk id="19458" creationId="{C9B0B0DF-0F4E-4F28-A1CA-68EE39F84A5B}"/>
          </ac:picMkLst>
        </pc:picChg>
      </pc:sldChg>
      <pc:sldChg chg="addSp new">
        <pc:chgData name="Татьяна Марченко" userId="04dd8b9307a58705" providerId="LiveId" clId="{88333CA2-041E-47E2-9B24-2A913FEAD551}" dt="2024-09-06T12:56:32.087" v="169"/>
        <pc:sldMkLst>
          <pc:docMk/>
          <pc:sldMk cId="1881087451" sldId="275"/>
        </pc:sldMkLst>
        <pc:picChg chg="add">
          <ac:chgData name="Татьяна Марченко" userId="04dd8b9307a58705" providerId="LiveId" clId="{88333CA2-041E-47E2-9B24-2A913FEAD551}" dt="2024-09-06T12:56:32.087" v="169"/>
          <ac:picMkLst>
            <pc:docMk/>
            <pc:sldMk cId="1881087451" sldId="275"/>
            <ac:picMk id="20482" creationId="{951440E3-4FD6-4DA1-9CF5-85608DA50BA3}"/>
          </ac:picMkLst>
        </pc:picChg>
      </pc:sldChg>
      <pc:sldMasterChg chg="addSldLayout">
        <pc:chgData name="Татьяна Марченко" userId="04dd8b9307a58705" providerId="LiveId" clId="{88333CA2-041E-47E2-9B24-2A913FEAD551}" dt="2024-09-06T12:15:28.566" v="0" actId="680"/>
        <pc:sldMasterMkLst>
          <pc:docMk/>
          <pc:sldMasterMk cId="972797218" sldId="2147483648"/>
        </pc:sldMasterMkLst>
        <pc:sldLayoutChg chg="add">
          <pc:chgData name="Татьяна Марченко" userId="04dd8b9307a58705" providerId="LiveId" clId="{88333CA2-041E-47E2-9B24-2A913FEAD551}" dt="2024-09-06T12:15:28.566" v="0" actId="680"/>
          <pc:sldLayoutMkLst>
            <pc:docMk/>
            <pc:sldMasterMk cId="972797218" sldId="2147483648"/>
            <pc:sldLayoutMk cId="4061453194" sldId="214748364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836956-53EB-4FEF-B774-84E52BFB91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B697AA-D8BB-4AE0-A3B3-B4BEF96931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061453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2797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6633E51-D111-4EDB-896D-06B69B384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0"/>
            <a:ext cx="7620000" cy="574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5DA381-B9B3-4592-8F12-93785E186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068" y="5872163"/>
            <a:ext cx="10601863" cy="985837"/>
          </a:xfrm>
          <a:prstGeom prst="rect">
            <a:avLst/>
          </a:prstGeom>
        </p:spPr>
      </p:pic>
      <p:sp>
        <p:nvSpPr>
          <p:cNvPr id="6" name="Блок-схема: перфолента 5">
            <a:extLst>
              <a:ext uri="{FF2B5EF4-FFF2-40B4-BE49-F238E27FC236}">
                <a16:creationId xmlns:a16="http://schemas.microsoft.com/office/drawing/2014/main" id="{48664DD0-42A9-43B9-ADDA-7F9C0FD218BB}"/>
              </a:ext>
            </a:extLst>
          </p:cNvPr>
          <p:cNvSpPr/>
          <p:nvPr/>
        </p:nvSpPr>
        <p:spPr>
          <a:xfrm>
            <a:off x="7443788" y="185738"/>
            <a:ext cx="4591049" cy="2890647"/>
          </a:xfrm>
          <a:prstGeom prst="flowChartPunchedTap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i="1" dirty="0">
                <a:solidFill>
                  <a:schemeClr val="tx1"/>
                </a:solidFill>
              </a:rPr>
              <a:t>Типы  химических реакций</a:t>
            </a:r>
          </a:p>
        </p:txBody>
      </p:sp>
    </p:spTree>
    <p:extLst>
      <p:ext uri="{BB962C8B-B14F-4D97-AF65-F5344CB8AC3E}">
        <p14:creationId xmlns:p14="http://schemas.microsoft.com/office/powerpoint/2010/main" val="2090360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icture background">
            <a:extLst>
              <a:ext uri="{FF2B5EF4-FFF2-40B4-BE49-F238E27FC236}">
                <a16:creationId xmlns:a16="http://schemas.microsoft.com/office/drawing/2014/main" id="{3AD770FB-B3CB-4279-AEEC-0B667FC95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3" y="342900"/>
            <a:ext cx="10687050" cy="628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63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E127D3-8B5E-498D-BD22-DE2B550966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1B9113A-D1F7-47B6-AF57-E395FB65D9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Picture background">
            <a:extLst>
              <a:ext uri="{FF2B5EF4-FFF2-40B4-BE49-F238E27FC236}">
                <a16:creationId xmlns:a16="http://schemas.microsoft.com/office/drawing/2014/main" id="{F37DC027-8843-42FB-9C74-D3E353A42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763" y="128588"/>
            <a:ext cx="9386887" cy="660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696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BC7BE2-B6D6-48FF-8DC5-E6E5649999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411D37B-40AC-40A0-A30B-F1E9EE3054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Picture background">
            <a:extLst>
              <a:ext uri="{FF2B5EF4-FFF2-40B4-BE49-F238E27FC236}">
                <a16:creationId xmlns:a16="http://schemas.microsoft.com/office/drawing/2014/main" id="{A97ACCF5-33DE-48DB-A5EE-8FC4A59C2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0"/>
            <a:ext cx="101171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752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Picture background">
            <a:extLst>
              <a:ext uri="{FF2B5EF4-FFF2-40B4-BE49-F238E27FC236}">
                <a16:creationId xmlns:a16="http://schemas.microsoft.com/office/drawing/2014/main" id="{12FC2766-E4ED-468B-98A3-5C3E7E751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07916"/>
            <a:ext cx="11058525" cy="6750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9948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FBBCE5E0-6862-432A-B872-A40085C93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337" y="285750"/>
            <a:ext cx="9043988" cy="620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668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icture background">
            <a:extLst>
              <a:ext uri="{FF2B5EF4-FFF2-40B4-BE49-F238E27FC236}">
                <a16:creationId xmlns:a16="http://schemas.microsoft.com/office/drawing/2014/main" id="{64DFAFD0-E2A9-4231-9F02-1FAECE0E3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49" y="571499"/>
            <a:ext cx="10387013" cy="587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6640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14330293-789F-48E2-B81C-AE9C5B6B1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457200"/>
            <a:ext cx="9715500" cy="607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261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8397CBBD-348C-49C8-A40C-B3DBC67CB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200025"/>
            <a:ext cx="9472613" cy="577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75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ADB293A2-A5FF-4FAD-8C94-79BD810BB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328613"/>
            <a:ext cx="10429875" cy="6329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474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CACD16-010D-4886-83D0-46D72808E3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1444CD3-6CAA-4AA6-9380-2C9B6AD0FC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Picture background">
            <a:extLst>
              <a:ext uri="{FF2B5EF4-FFF2-40B4-BE49-F238E27FC236}">
                <a16:creationId xmlns:a16="http://schemas.microsoft.com/office/drawing/2014/main" id="{CD26FD0E-4211-4999-96FB-E11F42B05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724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048E31-2C47-41E9-9BBD-A32D37B0D4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65F25A4-65CA-47C4-BEF2-B6ADE1C64F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Picture background">
            <a:extLst>
              <a:ext uri="{FF2B5EF4-FFF2-40B4-BE49-F238E27FC236}">
                <a16:creationId xmlns:a16="http://schemas.microsoft.com/office/drawing/2014/main" id="{76DD9FC6-3B1E-4B8C-BA19-3C968E1F9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2874"/>
            <a:ext cx="9144000" cy="671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975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B6253C-E603-4001-8772-84026233FE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Picture background">
            <a:extLst>
              <a:ext uri="{FF2B5EF4-FFF2-40B4-BE49-F238E27FC236}">
                <a16:creationId xmlns:a16="http://schemas.microsoft.com/office/drawing/2014/main" id="{C9B0B0DF-0F4E-4F28-A1CA-68EE39F84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200024"/>
            <a:ext cx="11187111" cy="647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449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51C928-89AB-46C4-9C05-97A42D1B43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0142E3-65B5-4B59-AF48-C2B4B9B6F8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Picture background">
            <a:extLst>
              <a:ext uri="{FF2B5EF4-FFF2-40B4-BE49-F238E27FC236}">
                <a16:creationId xmlns:a16="http://schemas.microsoft.com/office/drawing/2014/main" id="{A8221EA4-B20B-4ED9-B62D-4EC246CAF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57188"/>
            <a:ext cx="9144000" cy="592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115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010D5F-961D-4061-9C63-4EE32F6079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8A67A17-40C1-4B7A-AA57-C34F1A6B49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Picture background">
            <a:extLst>
              <a:ext uri="{FF2B5EF4-FFF2-40B4-BE49-F238E27FC236}">
                <a16:creationId xmlns:a16="http://schemas.microsoft.com/office/drawing/2014/main" id="{951440E3-4FD6-4DA1-9CF5-85608DA50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087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D63057-A96F-4B7C-B90A-D155D68EBA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024A9F7-5A82-4FBD-B44F-90E6C5E31C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Picture background">
            <a:extLst>
              <a:ext uri="{FF2B5EF4-FFF2-40B4-BE49-F238E27FC236}">
                <a16:creationId xmlns:a16="http://schemas.microsoft.com/office/drawing/2014/main" id="{7AFF9155-02C5-4FF2-9394-9E3B73E09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14312"/>
            <a:ext cx="9144000" cy="6443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786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Picture background">
            <a:extLst>
              <a:ext uri="{FF2B5EF4-FFF2-40B4-BE49-F238E27FC236}">
                <a16:creationId xmlns:a16="http://schemas.microsoft.com/office/drawing/2014/main" id="{15DC630C-AC3D-4822-A395-1CFEB0BA0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0"/>
            <a:ext cx="117300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129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Picture background">
            <a:extLst>
              <a:ext uri="{FF2B5EF4-FFF2-40B4-BE49-F238E27FC236}">
                <a16:creationId xmlns:a16="http://schemas.microsoft.com/office/drawing/2014/main" id="{AC4AED04-A044-4057-B484-DB1DB3582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" y="328613"/>
            <a:ext cx="10258425" cy="6529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15188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</Words>
  <Application>Microsoft Office PowerPoint</Application>
  <PresentationFormat>Широкоэкранный</PresentationFormat>
  <Paragraphs>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 Марченко</dc:creator>
  <cp:lastModifiedBy>Татьяна Марченко</cp:lastModifiedBy>
  <cp:revision>3</cp:revision>
  <dcterms:created xsi:type="dcterms:W3CDTF">2024-09-06T12:14:25Z</dcterms:created>
  <dcterms:modified xsi:type="dcterms:W3CDTF">2024-09-06T12:56:41Z</dcterms:modified>
</cp:coreProperties>
</file>