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73" r:id="rId2"/>
    <p:sldId id="256" r:id="rId3"/>
    <p:sldId id="257" r:id="rId4"/>
    <p:sldId id="259" r:id="rId5"/>
    <p:sldId id="276" r:id="rId6"/>
    <p:sldId id="260" r:id="rId7"/>
    <p:sldId id="261" r:id="rId8"/>
    <p:sldId id="262" r:id="rId9"/>
    <p:sldId id="263" r:id="rId10"/>
    <p:sldId id="265" r:id="rId11"/>
    <p:sldId id="277" r:id="rId12"/>
    <p:sldId id="264" r:id="rId13"/>
    <p:sldId id="266" r:id="rId14"/>
    <p:sldId id="278" r:id="rId15"/>
    <p:sldId id="267" r:id="rId16"/>
    <p:sldId id="268" r:id="rId17"/>
    <p:sldId id="269" r:id="rId18"/>
    <p:sldId id="270" r:id="rId19"/>
    <p:sldId id="271" r:id="rId20"/>
    <p:sldId id="272" r:id="rId21"/>
    <p:sldId id="27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Татьяна Марченко" userId="04dd8b9307a58705" providerId="LiveId" clId="{6F64597C-5C5E-43CC-8C58-5CE0EF8991E3}"/>
    <pc:docChg chg="undo custSel addSld delSld modSld">
      <pc:chgData name="Татьяна Марченко" userId="04dd8b9307a58705" providerId="LiveId" clId="{6F64597C-5C5E-43CC-8C58-5CE0EF8991E3}" dt="2024-08-03T13:33:52.004" v="225" actId="20577"/>
      <pc:docMkLst>
        <pc:docMk/>
      </pc:docMkLst>
      <pc:sldChg chg="delSp mod">
        <pc:chgData name="Татьяна Марченко" userId="04dd8b9307a58705" providerId="LiveId" clId="{6F64597C-5C5E-43CC-8C58-5CE0EF8991E3}" dt="2024-08-03T12:40:34.068" v="52" actId="21"/>
        <pc:sldMkLst>
          <pc:docMk/>
          <pc:sldMk cId="4219133203" sldId="256"/>
        </pc:sldMkLst>
        <pc:spChg chg="del">
          <ac:chgData name="Татьяна Марченко" userId="04dd8b9307a58705" providerId="LiveId" clId="{6F64597C-5C5E-43CC-8C58-5CE0EF8991E3}" dt="2024-08-03T12:40:34.068" v="52" actId="21"/>
          <ac:spMkLst>
            <pc:docMk/>
            <pc:sldMk cId="4219133203" sldId="256"/>
            <ac:spMk id="2" creationId="{00000000-0000-0000-0000-000000000000}"/>
          </ac:spMkLst>
        </pc:spChg>
      </pc:sldChg>
      <pc:sldChg chg="addSp delSp modSp mod delAnim">
        <pc:chgData name="Татьяна Марченко" userId="04dd8b9307a58705" providerId="LiveId" clId="{6F64597C-5C5E-43CC-8C58-5CE0EF8991E3}" dt="2024-08-03T12:43:10.568" v="62" actId="14100"/>
        <pc:sldMkLst>
          <pc:docMk/>
          <pc:sldMk cId="4214962912" sldId="257"/>
        </pc:sldMkLst>
        <pc:spChg chg="del">
          <ac:chgData name="Татьяна Марченко" userId="04dd8b9307a58705" providerId="LiveId" clId="{6F64597C-5C5E-43CC-8C58-5CE0EF8991E3}" dt="2024-08-03T12:41:25.880" v="53" actId="21"/>
          <ac:spMkLst>
            <pc:docMk/>
            <pc:sldMk cId="4214962912" sldId="257"/>
            <ac:spMk id="2" creationId="{00000000-0000-0000-0000-000000000000}"/>
          </ac:spMkLst>
        </pc:spChg>
        <pc:spChg chg="add del mod">
          <ac:chgData name="Татьяна Марченко" userId="04dd8b9307a58705" providerId="LiveId" clId="{6F64597C-5C5E-43CC-8C58-5CE0EF8991E3}" dt="2024-08-03T12:43:10.568" v="62" actId="14100"/>
          <ac:spMkLst>
            <pc:docMk/>
            <pc:sldMk cId="4214962912" sldId="257"/>
            <ac:spMk id="5" creationId="{26F6CBA0-5507-4E5C-A15E-5999791310F4}"/>
          </ac:spMkLst>
        </pc:spChg>
      </pc:sldChg>
      <pc:sldChg chg="del">
        <pc:chgData name="Татьяна Марченко" userId="04dd8b9307a58705" providerId="LiveId" clId="{6F64597C-5C5E-43CC-8C58-5CE0EF8991E3}" dt="2024-08-03T12:43:22.120" v="63" actId="2696"/>
        <pc:sldMkLst>
          <pc:docMk/>
          <pc:sldMk cId="369070080" sldId="258"/>
        </pc:sldMkLst>
      </pc:sldChg>
      <pc:sldChg chg="addSp modSp mod modAnim">
        <pc:chgData name="Татьяна Марченко" userId="04dd8b9307a58705" providerId="LiveId" clId="{6F64597C-5C5E-43CC-8C58-5CE0EF8991E3}" dt="2024-08-03T12:56:12.932" v="100"/>
        <pc:sldMkLst>
          <pc:docMk/>
          <pc:sldMk cId="4048311606" sldId="265"/>
        </pc:sldMkLst>
        <pc:spChg chg="mod">
          <ac:chgData name="Татьяна Марченко" userId="04dd8b9307a58705" providerId="LiveId" clId="{6F64597C-5C5E-43CC-8C58-5CE0EF8991E3}" dt="2024-08-03T12:45:10.120" v="70" actId="14100"/>
          <ac:spMkLst>
            <pc:docMk/>
            <pc:sldMk cId="4048311606" sldId="265"/>
            <ac:spMk id="2" creationId="{00000000-0000-0000-0000-000000000000}"/>
          </ac:spMkLst>
        </pc:spChg>
        <pc:spChg chg="mod">
          <ac:chgData name="Татьяна Марченко" userId="04dd8b9307a58705" providerId="LiveId" clId="{6F64597C-5C5E-43CC-8C58-5CE0EF8991E3}" dt="2024-08-03T12:55:51.771" v="99" actId="27636"/>
          <ac:spMkLst>
            <pc:docMk/>
            <pc:sldMk cId="4048311606" sldId="265"/>
            <ac:spMk id="3" creationId="{00000000-0000-0000-0000-000000000000}"/>
          </ac:spMkLst>
        </pc:spChg>
        <pc:picChg chg="add">
          <ac:chgData name="Татьяна Марченко" userId="04dd8b9307a58705" providerId="LiveId" clId="{6F64597C-5C5E-43CC-8C58-5CE0EF8991E3}" dt="2024-08-03T12:56:12.932" v="100"/>
          <ac:picMkLst>
            <pc:docMk/>
            <pc:sldMk cId="4048311606" sldId="265"/>
            <ac:picMk id="3074" creationId="{E13DBE08-CAAC-4A7E-98B8-421B59129BBC}"/>
          </ac:picMkLst>
        </pc:picChg>
      </pc:sldChg>
      <pc:sldChg chg="addSp delSp modSp mod delAnim">
        <pc:chgData name="Татьяна Марченко" userId="04dd8b9307a58705" providerId="LiveId" clId="{6F64597C-5C5E-43CC-8C58-5CE0EF8991E3}" dt="2024-08-03T13:02:03.672" v="108" actId="14100"/>
        <pc:sldMkLst>
          <pc:docMk/>
          <pc:sldMk cId="2551203450" sldId="268"/>
        </pc:sldMkLst>
        <pc:spChg chg="add del mod">
          <ac:chgData name="Татьяна Марченко" userId="04dd8b9307a58705" providerId="LiveId" clId="{6F64597C-5C5E-43CC-8C58-5CE0EF8991E3}" dt="2024-08-03T13:01:50.809" v="104"/>
          <ac:spMkLst>
            <pc:docMk/>
            <pc:sldMk cId="2551203450" sldId="268"/>
            <ac:spMk id="5" creationId="{EA5042A0-669E-44DB-A9F5-0370C9E31020}"/>
          </ac:spMkLst>
        </pc:spChg>
        <pc:picChg chg="del">
          <ac:chgData name="Татьяна Марченко" userId="04dd8b9307a58705" providerId="LiveId" clId="{6F64597C-5C5E-43CC-8C58-5CE0EF8991E3}" dt="2024-08-03T13:01:16.975" v="103" actId="21"/>
          <ac:picMkLst>
            <pc:docMk/>
            <pc:sldMk cId="2551203450" sldId="268"/>
            <ac:picMk id="4" creationId="{00000000-0000-0000-0000-000000000000}"/>
          </ac:picMkLst>
        </pc:picChg>
        <pc:picChg chg="add mod">
          <ac:chgData name="Татьяна Марченко" userId="04dd8b9307a58705" providerId="LiveId" clId="{6F64597C-5C5E-43CC-8C58-5CE0EF8991E3}" dt="2024-08-03T13:02:03.672" v="108" actId="14100"/>
          <ac:picMkLst>
            <pc:docMk/>
            <pc:sldMk cId="2551203450" sldId="268"/>
            <ac:picMk id="5122" creationId="{DF93FCE9-670E-443E-AE6D-13314DFF5DFF}"/>
          </ac:picMkLst>
        </pc:picChg>
      </pc:sldChg>
      <pc:sldChg chg="addSp delSp modSp mod delAnim">
        <pc:chgData name="Татьяна Марченко" userId="04dd8b9307a58705" providerId="LiveId" clId="{6F64597C-5C5E-43CC-8C58-5CE0EF8991E3}" dt="2024-08-03T13:04:42.560" v="117" actId="1076"/>
        <pc:sldMkLst>
          <pc:docMk/>
          <pc:sldMk cId="1222426789" sldId="272"/>
        </pc:sldMkLst>
        <pc:spChg chg="del">
          <ac:chgData name="Татьяна Марченко" userId="04dd8b9307a58705" providerId="LiveId" clId="{6F64597C-5C5E-43CC-8C58-5CE0EF8991E3}" dt="2024-08-03T13:04:31.530" v="114" actId="21"/>
          <ac:spMkLst>
            <pc:docMk/>
            <pc:sldMk cId="1222426789" sldId="272"/>
            <ac:spMk id="2" creationId="{00000000-0000-0000-0000-000000000000}"/>
          </ac:spMkLst>
        </pc:spChg>
        <pc:spChg chg="del">
          <ac:chgData name="Татьяна Марченко" userId="04dd8b9307a58705" providerId="LiveId" clId="{6F64597C-5C5E-43CC-8C58-5CE0EF8991E3}" dt="2024-08-03T13:02:25.687" v="109" actId="21"/>
          <ac:spMkLst>
            <pc:docMk/>
            <pc:sldMk cId="1222426789" sldId="272"/>
            <ac:spMk id="3" creationId="{00000000-0000-0000-0000-000000000000}"/>
          </ac:spMkLst>
        </pc:spChg>
        <pc:spChg chg="add del mod">
          <ac:chgData name="Татьяна Марченко" userId="04dd8b9307a58705" providerId="LiveId" clId="{6F64597C-5C5E-43CC-8C58-5CE0EF8991E3}" dt="2024-08-03T13:02:30.114" v="110" actId="21"/>
          <ac:spMkLst>
            <pc:docMk/>
            <pc:sldMk cId="1222426789" sldId="272"/>
            <ac:spMk id="5" creationId="{58C767BC-D69D-4F5C-A622-34DF475A046F}"/>
          </ac:spMkLst>
        </pc:spChg>
        <pc:spChg chg="add del mod">
          <ac:chgData name="Татьяна Марченко" userId="04dd8b9307a58705" providerId="LiveId" clId="{6F64597C-5C5E-43CC-8C58-5CE0EF8991E3}" dt="2024-08-03T13:04:35.837" v="115" actId="21"/>
          <ac:spMkLst>
            <pc:docMk/>
            <pc:sldMk cId="1222426789" sldId="272"/>
            <ac:spMk id="7" creationId="{B8F820C4-29BA-4E87-8373-FDFA01A3BECC}"/>
          </ac:spMkLst>
        </pc:spChg>
        <pc:picChg chg="add mod">
          <ac:chgData name="Татьяна Марченко" userId="04dd8b9307a58705" providerId="LiveId" clId="{6F64597C-5C5E-43CC-8C58-5CE0EF8991E3}" dt="2024-08-03T13:04:42.560" v="117" actId="1076"/>
          <ac:picMkLst>
            <pc:docMk/>
            <pc:sldMk cId="1222426789" sldId="272"/>
            <ac:picMk id="6146" creationId="{2CA38AD8-90B5-4DD2-BA8F-6B97996A1FBC}"/>
          </ac:picMkLst>
        </pc:picChg>
      </pc:sldChg>
      <pc:sldChg chg="addSp modSp mod modAnim">
        <pc:chgData name="Татьяна Марченко" userId="04dd8b9307a58705" providerId="LiveId" clId="{6F64597C-5C5E-43CC-8C58-5CE0EF8991E3}" dt="2024-08-03T13:33:52.004" v="225" actId="20577"/>
        <pc:sldMkLst>
          <pc:docMk/>
          <pc:sldMk cId="489169590" sldId="273"/>
        </pc:sldMkLst>
        <pc:spChg chg="mod">
          <ac:chgData name="Татьяна Марченко" userId="04dd8b9307a58705" providerId="LiveId" clId="{6F64597C-5C5E-43CC-8C58-5CE0EF8991E3}" dt="2024-08-03T12:37:20.583" v="43" actId="14100"/>
          <ac:spMkLst>
            <pc:docMk/>
            <pc:sldMk cId="489169590" sldId="273"/>
            <ac:spMk id="2" creationId="{00000000-0000-0000-0000-000000000000}"/>
          </ac:spMkLst>
        </pc:spChg>
        <pc:spChg chg="mod">
          <ac:chgData name="Татьяна Марченко" userId="04dd8b9307a58705" providerId="LiveId" clId="{6F64597C-5C5E-43CC-8C58-5CE0EF8991E3}" dt="2024-08-03T13:33:52.004" v="225" actId="20577"/>
          <ac:spMkLst>
            <pc:docMk/>
            <pc:sldMk cId="489169590" sldId="273"/>
            <ac:spMk id="3" creationId="{00000000-0000-0000-0000-000000000000}"/>
          </ac:spMkLst>
        </pc:spChg>
        <pc:picChg chg="add mod">
          <ac:chgData name="Татьяна Марченко" userId="04dd8b9307a58705" providerId="LiveId" clId="{6F64597C-5C5E-43CC-8C58-5CE0EF8991E3}" dt="2024-08-03T12:40:20.207" v="51" actId="14100"/>
          <ac:picMkLst>
            <pc:docMk/>
            <pc:sldMk cId="489169590" sldId="273"/>
            <ac:picMk id="4" creationId="{4957D685-001A-4D08-A4AA-00C9C7418E01}"/>
          </ac:picMkLst>
        </pc:picChg>
      </pc:sldChg>
      <pc:sldChg chg="modSp mod">
        <pc:chgData name="Татьяна Марченко" userId="04dd8b9307a58705" providerId="LiveId" clId="{6F64597C-5C5E-43CC-8C58-5CE0EF8991E3}" dt="2024-08-03T12:51:13.545" v="94" actId="14100"/>
        <pc:sldMkLst>
          <pc:docMk/>
          <pc:sldMk cId="644003338" sldId="276"/>
        </pc:sldMkLst>
        <pc:spChg chg="mod">
          <ac:chgData name="Татьяна Марченко" userId="04dd8b9307a58705" providerId="LiveId" clId="{6F64597C-5C5E-43CC-8C58-5CE0EF8991E3}" dt="2024-08-03T12:51:05.441" v="92" actId="27636"/>
          <ac:spMkLst>
            <pc:docMk/>
            <pc:sldMk cId="644003338" sldId="276"/>
            <ac:spMk id="4" creationId="{00000000-0000-0000-0000-000000000000}"/>
          </ac:spMkLst>
        </pc:spChg>
        <pc:picChg chg="mod">
          <ac:chgData name="Татьяна Марченко" userId="04dd8b9307a58705" providerId="LiveId" clId="{6F64597C-5C5E-43CC-8C58-5CE0EF8991E3}" dt="2024-08-03T12:51:13.545" v="94" actId="14100"/>
          <ac:picMkLst>
            <pc:docMk/>
            <pc:sldMk cId="644003338" sldId="276"/>
            <ac:picMk id="5" creationId="{00000000-0000-0000-0000-000000000000}"/>
          </ac:picMkLst>
        </pc:picChg>
      </pc:sldChg>
      <pc:sldChg chg="addSp new">
        <pc:chgData name="Татьяна Марченко" userId="04dd8b9307a58705" providerId="LiveId" clId="{6F64597C-5C5E-43CC-8C58-5CE0EF8991E3}" dt="2024-08-03T12:53:54.782" v="97"/>
        <pc:sldMkLst>
          <pc:docMk/>
          <pc:sldMk cId="2931172489" sldId="277"/>
        </pc:sldMkLst>
        <pc:picChg chg="add">
          <ac:chgData name="Татьяна Марченко" userId="04dd8b9307a58705" providerId="LiveId" clId="{6F64597C-5C5E-43CC-8C58-5CE0EF8991E3}" dt="2024-08-03T12:53:54.782" v="97"/>
          <ac:picMkLst>
            <pc:docMk/>
            <pc:sldMk cId="2931172489" sldId="277"/>
            <ac:picMk id="2050" creationId="{B0284F9B-E0AD-43C1-B8C8-045A840FA42A}"/>
          </ac:picMkLst>
        </pc:picChg>
      </pc:sldChg>
      <pc:sldChg chg="addSp delSp modSp new del mod">
        <pc:chgData name="Татьяна Марченко" userId="04dd8b9307a58705" providerId="LiveId" clId="{6F64597C-5C5E-43CC-8C58-5CE0EF8991E3}" dt="2024-08-03T12:51:17.966" v="95" actId="2696"/>
        <pc:sldMkLst>
          <pc:docMk/>
          <pc:sldMk cId="3247326661" sldId="277"/>
        </pc:sldMkLst>
        <pc:spChg chg="mod">
          <ac:chgData name="Татьяна Марченко" userId="04dd8b9307a58705" providerId="LiveId" clId="{6F64597C-5C5E-43CC-8C58-5CE0EF8991E3}" dt="2024-08-03T12:50:35.800" v="90" actId="14100"/>
          <ac:spMkLst>
            <pc:docMk/>
            <pc:sldMk cId="3247326661" sldId="277"/>
            <ac:spMk id="2" creationId="{BF8961C7-B53D-46FE-9A6F-80713E370C17}"/>
          </ac:spMkLst>
        </pc:spChg>
        <pc:spChg chg="del">
          <ac:chgData name="Татьяна Марченко" userId="04dd8b9307a58705" providerId="LiveId" clId="{6F64597C-5C5E-43CC-8C58-5CE0EF8991E3}" dt="2024-08-03T12:49:23.703" v="73" actId="21"/>
          <ac:spMkLst>
            <pc:docMk/>
            <pc:sldMk cId="3247326661" sldId="277"/>
            <ac:spMk id="3" creationId="{552FC192-6B07-40F9-BDB3-8EFC32634AAD}"/>
          </ac:spMkLst>
        </pc:spChg>
        <pc:spChg chg="del">
          <ac:chgData name="Татьяна Марченко" userId="04dd8b9307a58705" providerId="LiveId" clId="{6F64597C-5C5E-43CC-8C58-5CE0EF8991E3}" dt="2024-08-03T12:49:26.259" v="74" actId="21"/>
          <ac:spMkLst>
            <pc:docMk/>
            <pc:sldMk cId="3247326661" sldId="277"/>
            <ac:spMk id="4" creationId="{787DB3C1-83AE-4935-AFC9-A2AEF7A05183}"/>
          </ac:spMkLst>
        </pc:spChg>
        <pc:picChg chg="add mod">
          <ac:chgData name="Татьяна Марченко" userId="04dd8b9307a58705" providerId="LiveId" clId="{6F64597C-5C5E-43CC-8C58-5CE0EF8991E3}" dt="2024-08-03T12:49:36.544" v="78" actId="14100"/>
          <ac:picMkLst>
            <pc:docMk/>
            <pc:sldMk cId="3247326661" sldId="277"/>
            <ac:picMk id="1026" creationId="{28C9FCEC-9FFA-41F6-989F-41C2CAD062F6}"/>
          </ac:picMkLst>
        </pc:picChg>
      </pc:sldChg>
      <pc:sldChg chg="addSp new">
        <pc:chgData name="Татьяна Марченко" userId="04dd8b9307a58705" providerId="LiveId" clId="{6F64597C-5C5E-43CC-8C58-5CE0EF8991E3}" dt="2024-08-03T12:58:12.924" v="102"/>
        <pc:sldMkLst>
          <pc:docMk/>
          <pc:sldMk cId="2100021093" sldId="278"/>
        </pc:sldMkLst>
        <pc:picChg chg="add">
          <ac:chgData name="Татьяна Марченко" userId="04dd8b9307a58705" providerId="LiveId" clId="{6F64597C-5C5E-43CC-8C58-5CE0EF8991E3}" dt="2024-08-03T12:58:12.924" v="102"/>
          <ac:picMkLst>
            <pc:docMk/>
            <pc:sldMk cId="2100021093" sldId="278"/>
            <ac:picMk id="4098" creationId="{A80A4186-17F4-41C0-B5CC-122A0E630990}"/>
          </ac:picMkLst>
        </pc:picChg>
      </pc:sldChg>
      <pc:sldChg chg="addSp new">
        <pc:chgData name="Татьяна Марченко" userId="04dd8b9307a58705" providerId="LiveId" clId="{6F64597C-5C5E-43CC-8C58-5CE0EF8991E3}" dt="2024-08-03T13:06:29.455" v="119"/>
        <pc:sldMkLst>
          <pc:docMk/>
          <pc:sldMk cId="992493428" sldId="279"/>
        </pc:sldMkLst>
        <pc:picChg chg="add">
          <ac:chgData name="Татьяна Марченко" userId="04dd8b9307a58705" providerId="LiveId" clId="{6F64597C-5C5E-43CC-8C58-5CE0EF8991E3}" dt="2024-08-03T13:06:29.455" v="119"/>
          <ac:picMkLst>
            <pc:docMk/>
            <pc:sldMk cId="992493428" sldId="279"/>
            <ac:picMk id="7170" creationId="{AA323962-FE9F-41D3-A681-AD2A05DCE799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F0367A-05FD-4F71-9A82-0E778D9C39CF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0A3B2CA-E082-485C-B5AB-49630FB55348}">
      <dgm:prSet phldrT="[Текст]"/>
      <dgm:spPr/>
      <dgm:t>
        <a:bodyPr/>
        <a:lstStyle/>
        <a:p>
          <a:r>
            <a:rPr lang="ru-RU" dirty="0"/>
            <a:t>царства</a:t>
          </a:r>
        </a:p>
      </dgm:t>
    </dgm:pt>
    <dgm:pt modelId="{0C7DE507-D71C-45AE-90F1-C33C40722EDB}" type="parTrans" cxnId="{5AE83C43-AE06-4B90-9B5E-F96F8E2148CA}">
      <dgm:prSet/>
      <dgm:spPr/>
      <dgm:t>
        <a:bodyPr/>
        <a:lstStyle/>
        <a:p>
          <a:endParaRPr lang="ru-RU"/>
        </a:p>
      </dgm:t>
    </dgm:pt>
    <dgm:pt modelId="{B8B91A97-5281-4950-88BC-218F749D382B}" type="sibTrans" cxnId="{5AE83C43-AE06-4B90-9B5E-F96F8E2148CA}">
      <dgm:prSet/>
      <dgm:spPr/>
      <dgm:t>
        <a:bodyPr/>
        <a:lstStyle/>
        <a:p>
          <a:endParaRPr lang="ru-RU"/>
        </a:p>
      </dgm:t>
    </dgm:pt>
    <dgm:pt modelId="{4211F618-10C4-4B86-ACAB-44F70ABD2069}">
      <dgm:prSet phldrT="[Текст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ru-RU" dirty="0"/>
            <a:t>растения</a:t>
          </a:r>
        </a:p>
      </dgm:t>
    </dgm:pt>
    <dgm:pt modelId="{EBF5F1F8-CE11-43D1-BB93-4A56398810E5}" type="parTrans" cxnId="{52616B5D-59DF-44CB-BC97-7081664F3609}">
      <dgm:prSet/>
      <dgm:spPr/>
      <dgm:t>
        <a:bodyPr/>
        <a:lstStyle/>
        <a:p>
          <a:endParaRPr lang="ru-RU"/>
        </a:p>
      </dgm:t>
    </dgm:pt>
    <dgm:pt modelId="{D34167FF-E179-4CF4-8594-5099560D2C6A}" type="sibTrans" cxnId="{52616B5D-59DF-44CB-BC97-7081664F3609}">
      <dgm:prSet/>
      <dgm:spPr/>
      <dgm:t>
        <a:bodyPr/>
        <a:lstStyle/>
        <a:p>
          <a:endParaRPr lang="ru-RU"/>
        </a:p>
      </dgm:t>
    </dgm:pt>
    <dgm:pt modelId="{56FFFD64-748F-45D5-8D73-13FE2E3F0B2A}">
      <dgm:prSet phldrT="[Текст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ru-RU" dirty="0"/>
            <a:t>животные</a:t>
          </a:r>
        </a:p>
      </dgm:t>
    </dgm:pt>
    <dgm:pt modelId="{B9CC79C3-A455-4923-A423-3187309DD448}" type="parTrans" cxnId="{C4D681A1-B0F5-49E2-BCFD-E799A9E6943A}">
      <dgm:prSet/>
      <dgm:spPr/>
      <dgm:t>
        <a:bodyPr/>
        <a:lstStyle/>
        <a:p>
          <a:endParaRPr lang="ru-RU"/>
        </a:p>
      </dgm:t>
    </dgm:pt>
    <dgm:pt modelId="{3129E12B-6C1D-4BC3-8077-E21541E73568}" type="sibTrans" cxnId="{C4D681A1-B0F5-49E2-BCFD-E799A9E6943A}">
      <dgm:prSet/>
      <dgm:spPr/>
      <dgm:t>
        <a:bodyPr/>
        <a:lstStyle/>
        <a:p>
          <a:endParaRPr lang="ru-RU"/>
        </a:p>
      </dgm:t>
    </dgm:pt>
    <dgm:pt modelId="{EFB3425C-7C5F-4EED-B38F-D8C465295888}">
      <dgm:prSet phldrT="[Текст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ru-RU" dirty="0"/>
            <a:t>грибы</a:t>
          </a:r>
        </a:p>
      </dgm:t>
    </dgm:pt>
    <dgm:pt modelId="{0C1C3BB1-D361-4901-8DCF-1B7FC6A8D1C1}" type="parTrans" cxnId="{F10E66B7-1D18-4A55-A42B-C9C7F6290BBF}">
      <dgm:prSet/>
      <dgm:spPr/>
      <dgm:t>
        <a:bodyPr/>
        <a:lstStyle/>
        <a:p>
          <a:endParaRPr lang="ru-RU"/>
        </a:p>
      </dgm:t>
    </dgm:pt>
    <dgm:pt modelId="{11249C3C-0A39-4829-81D7-1EDBF3DC48CB}" type="sibTrans" cxnId="{F10E66B7-1D18-4A55-A42B-C9C7F6290BBF}">
      <dgm:prSet/>
      <dgm:spPr/>
      <dgm:t>
        <a:bodyPr/>
        <a:lstStyle/>
        <a:p>
          <a:endParaRPr lang="ru-RU"/>
        </a:p>
      </dgm:t>
    </dgm:pt>
    <dgm:pt modelId="{807A1DBC-08C7-4B1C-B296-FCDF1B0AF16B}">
      <dgm:prSet phldrT="[Текст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ru-RU" dirty="0"/>
            <a:t>бактерии</a:t>
          </a:r>
        </a:p>
      </dgm:t>
    </dgm:pt>
    <dgm:pt modelId="{37214FC0-15EC-4CBF-8EA9-6724F866C59C}" type="parTrans" cxnId="{7D37AC2D-E605-4353-AF65-7B1876C41921}">
      <dgm:prSet/>
      <dgm:spPr/>
      <dgm:t>
        <a:bodyPr/>
        <a:lstStyle/>
        <a:p>
          <a:endParaRPr lang="ru-RU"/>
        </a:p>
      </dgm:t>
    </dgm:pt>
    <dgm:pt modelId="{F451FB1F-73B0-45E1-9B6B-3FDACE4A57AA}" type="sibTrans" cxnId="{7D37AC2D-E605-4353-AF65-7B1876C41921}">
      <dgm:prSet/>
      <dgm:spPr/>
      <dgm:t>
        <a:bodyPr/>
        <a:lstStyle/>
        <a:p>
          <a:endParaRPr lang="ru-RU"/>
        </a:p>
      </dgm:t>
    </dgm:pt>
    <dgm:pt modelId="{350983EC-23D6-49F2-8172-DAE64566E740}" type="pres">
      <dgm:prSet presAssocID="{3AF0367A-05FD-4F71-9A82-0E778D9C39CF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4DE67B0-B667-4F48-B9E2-11C062B5A841}" type="pres">
      <dgm:prSet presAssocID="{3AF0367A-05FD-4F71-9A82-0E778D9C39CF}" presName="matrix" presStyleCnt="0"/>
      <dgm:spPr/>
    </dgm:pt>
    <dgm:pt modelId="{C5A54026-2034-4689-805D-50AB46B26EE2}" type="pres">
      <dgm:prSet presAssocID="{3AF0367A-05FD-4F71-9A82-0E778D9C39CF}" presName="tile1" presStyleLbl="node1" presStyleIdx="0" presStyleCnt="4"/>
      <dgm:spPr/>
    </dgm:pt>
    <dgm:pt modelId="{B7EEE942-877A-4BB0-B7D0-042566C5D7E3}" type="pres">
      <dgm:prSet presAssocID="{3AF0367A-05FD-4F71-9A82-0E778D9C39CF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5728A75-6444-4DCE-A2D5-6D0FF36B73C5}" type="pres">
      <dgm:prSet presAssocID="{3AF0367A-05FD-4F71-9A82-0E778D9C39CF}" presName="tile2" presStyleLbl="node1" presStyleIdx="1" presStyleCnt="4" custLinFactNeighborX="-2362" custLinFactNeighborY="-2160"/>
      <dgm:spPr/>
    </dgm:pt>
    <dgm:pt modelId="{377724E0-078A-4733-A77B-4432735BF36B}" type="pres">
      <dgm:prSet presAssocID="{3AF0367A-05FD-4F71-9A82-0E778D9C39CF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6B9994F-193A-4E7E-8A1D-FD4B50133272}" type="pres">
      <dgm:prSet presAssocID="{3AF0367A-05FD-4F71-9A82-0E778D9C39CF}" presName="tile3" presStyleLbl="node1" presStyleIdx="2" presStyleCnt="4" custScaleY="108302" custLinFactNeighborX="-41748" custLinFactNeighborY="29752"/>
      <dgm:spPr/>
    </dgm:pt>
    <dgm:pt modelId="{81B98C01-D9D2-41C1-992B-A735A9EBC09A}" type="pres">
      <dgm:prSet presAssocID="{3AF0367A-05FD-4F71-9A82-0E778D9C39CF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7B3A09D6-47E9-49DF-886F-F41A6B858198}" type="pres">
      <dgm:prSet presAssocID="{3AF0367A-05FD-4F71-9A82-0E778D9C39CF}" presName="tile4" presStyleLbl="node1" presStyleIdx="3" presStyleCnt="4" custLinFactNeighborX="1666" custLinFactNeighborY="4640"/>
      <dgm:spPr/>
    </dgm:pt>
    <dgm:pt modelId="{15DE00A7-E1E3-43D8-A484-FAACDEC97E49}" type="pres">
      <dgm:prSet presAssocID="{3AF0367A-05FD-4F71-9A82-0E778D9C39CF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2730D00-1BBD-43EE-8AB4-5917347B1B6C}" type="pres">
      <dgm:prSet presAssocID="{3AF0367A-05FD-4F71-9A82-0E778D9C39CF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F856B106-5590-48A3-9960-C3A48DD4EE52}" type="presOf" srcId="{807A1DBC-08C7-4B1C-B296-FCDF1B0AF16B}" destId="{15DE00A7-E1E3-43D8-A484-FAACDEC97E49}" srcOrd="1" destOrd="0" presId="urn:microsoft.com/office/officeart/2005/8/layout/matrix1"/>
    <dgm:cxn modelId="{A856DC22-630E-4445-A37E-1E4BFEF97B55}" type="presOf" srcId="{56FFFD64-748F-45D5-8D73-13FE2E3F0B2A}" destId="{35728A75-6444-4DCE-A2D5-6D0FF36B73C5}" srcOrd="0" destOrd="0" presId="urn:microsoft.com/office/officeart/2005/8/layout/matrix1"/>
    <dgm:cxn modelId="{7D37AC2D-E605-4353-AF65-7B1876C41921}" srcId="{E0A3B2CA-E082-485C-B5AB-49630FB55348}" destId="{807A1DBC-08C7-4B1C-B296-FCDF1B0AF16B}" srcOrd="3" destOrd="0" parTransId="{37214FC0-15EC-4CBF-8EA9-6724F866C59C}" sibTransId="{F451FB1F-73B0-45E1-9B6B-3FDACE4A57AA}"/>
    <dgm:cxn modelId="{00A6153D-A4AF-4979-AB37-F43295E26682}" type="presOf" srcId="{4211F618-10C4-4B86-ACAB-44F70ABD2069}" destId="{C5A54026-2034-4689-805D-50AB46B26EE2}" srcOrd="0" destOrd="0" presId="urn:microsoft.com/office/officeart/2005/8/layout/matrix1"/>
    <dgm:cxn modelId="{52616B5D-59DF-44CB-BC97-7081664F3609}" srcId="{E0A3B2CA-E082-485C-B5AB-49630FB55348}" destId="{4211F618-10C4-4B86-ACAB-44F70ABD2069}" srcOrd="0" destOrd="0" parTransId="{EBF5F1F8-CE11-43D1-BB93-4A56398810E5}" sibTransId="{D34167FF-E179-4CF4-8594-5099560D2C6A}"/>
    <dgm:cxn modelId="{5AE83C43-AE06-4B90-9B5E-F96F8E2148CA}" srcId="{3AF0367A-05FD-4F71-9A82-0E778D9C39CF}" destId="{E0A3B2CA-E082-485C-B5AB-49630FB55348}" srcOrd="0" destOrd="0" parTransId="{0C7DE507-D71C-45AE-90F1-C33C40722EDB}" sibTransId="{B8B91A97-5281-4950-88BC-218F749D382B}"/>
    <dgm:cxn modelId="{7EF3DA43-78B4-4FF9-A009-C37A962AC6E6}" type="presOf" srcId="{4211F618-10C4-4B86-ACAB-44F70ABD2069}" destId="{B7EEE942-877A-4BB0-B7D0-042566C5D7E3}" srcOrd="1" destOrd="0" presId="urn:microsoft.com/office/officeart/2005/8/layout/matrix1"/>
    <dgm:cxn modelId="{59A0A58B-11BF-49BE-A690-75253C8FF96B}" type="presOf" srcId="{3AF0367A-05FD-4F71-9A82-0E778D9C39CF}" destId="{350983EC-23D6-49F2-8172-DAE64566E740}" srcOrd="0" destOrd="0" presId="urn:microsoft.com/office/officeart/2005/8/layout/matrix1"/>
    <dgm:cxn modelId="{C4D681A1-B0F5-49E2-BCFD-E799A9E6943A}" srcId="{E0A3B2CA-E082-485C-B5AB-49630FB55348}" destId="{56FFFD64-748F-45D5-8D73-13FE2E3F0B2A}" srcOrd="1" destOrd="0" parTransId="{B9CC79C3-A455-4923-A423-3187309DD448}" sibTransId="{3129E12B-6C1D-4BC3-8077-E21541E73568}"/>
    <dgm:cxn modelId="{F10E66B7-1D18-4A55-A42B-C9C7F6290BBF}" srcId="{E0A3B2CA-E082-485C-B5AB-49630FB55348}" destId="{EFB3425C-7C5F-4EED-B38F-D8C465295888}" srcOrd="2" destOrd="0" parTransId="{0C1C3BB1-D361-4901-8DCF-1B7FC6A8D1C1}" sibTransId="{11249C3C-0A39-4829-81D7-1EDBF3DC48CB}"/>
    <dgm:cxn modelId="{B5BDEEC9-8DFA-439A-948E-F3E84EE41B89}" type="presOf" srcId="{EFB3425C-7C5F-4EED-B38F-D8C465295888}" destId="{81B98C01-D9D2-41C1-992B-A735A9EBC09A}" srcOrd="1" destOrd="0" presId="urn:microsoft.com/office/officeart/2005/8/layout/matrix1"/>
    <dgm:cxn modelId="{ECF702DD-3DC1-40F0-A75A-C99F479F8B2D}" type="presOf" srcId="{807A1DBC-08C7-4B1C-B296-FCDF1B0AF16B}" destId="{7B3A09D6-47E9-49DF-886F-F41A6B858198}" srcOrd="0" destOrd="0" presId="urn:microsoft.com/office/officeart/2005/8/layout/matrix1"/>
    <dgm:cxn modelId="{4EBE18E2-EFDA-442A-9287-48C20E8770D7}" type="presOf" srcId="{E0A3B2CA-E082-485C-B5AB-49630FB55348}" destId="{F2730D00-1BBD-43EE-8AB4-5917347B1B6C}" srcOrd="0" destOrd="0" presId="urn:microsoft.com/office/officeart/2005/8/layout/matrix1"/>
    <dgm:cxn modelId="{F555E4E4-87CC-432C-BB18-02CE64A5ACAA}" type="presOf" srcId="{56FFFD64-748F-45D5-8D73-13FE2E3F0B2A}" destId="{377724E0-078A-4733-A77B-4432735BF36B}" srcOrd="1" destOrd="0" presId="urn:microsoft.com/office/officeart/2005/8/layout/matrix1"/>
    <dgm:cxn modelId="{586F8CEA-4E75-494A-8041-96C1CCDD4BA4}" type="presOf" srcId="{EFB3425C-7C5F-4EED-B38F-D8C465295888}" destId="{06B9994F-193A-4E7E-8A1D-FD4B50133272}" srcOrd="0" destOrd="0" presId="urn:microsoft.com/office/officeart/2005/8/layout/matrix1"/>
    <dgm:cxn modelId="{69EE7DEE-5248-4B51-B1B0-C291C5C7AF37}" type="presParOf" srcId="{350983EC-23D6-49F2-8172-DAE64566E740}" destId="{54DE67B0-B667-4F48-B9E2-11C062B5A841}" srcOrd="0" destOrd="0" presId="urn:microsoft.com/office/officeart/2005/8/layout/matrix1"/>
    <dgm:cxn modelId="{76FEE29E-56F4-4B6C-8845-5848A4CA017A}" type="presParOf" srcId="{54DE67B0-B667-4F48-B9E2-11C062B5A841}" destId="{C5A54026-2034-4689-805D-50AB46B26EE2}" srcOrd="0" destOrd="0" presId="urn:microsoft.com/office/officeart/2005/8/layout/matrix1"/>
    <dgm:cxn modelId="{BEBDA3BF-E192-4C83-86D3-C47927BE2636}" type="presParOf" srcId="{54DE67B0-B667-4F48-B9E2-11C062B5A841}" destId="{B7EEE942-877A-4BB0-B7D0-042566C5D7E3}" srcOrd="1" destOrd="0" presId="urn:microsoft.com/office/officeart/2005/8/layout/matrix1"/>
    <dgm:cxn modelId="{F860E07C-F9D4-4910-9B21-DC9DD6CB6424}" type="presParOf" srcId="{54DE67B0-B667-4F48-B9E2-11C062B5A841}" destId="{35728A75-6444-4DCE-A2D5-6D0FF36B73C5}" srcOrd="2" destOrd="0" presId="urn:microsoft.com/office/officeart/2005/8/layout/matrix1"/>
    <dgm:cxn modelId="{0571A787-DB9A-464B-9F09-52F1AF865CAB}" type="presParOf" srcId="{54DE67B0-B667-4F48-B9E2-11C062B5A841}" destId="{377724E0-078A-4733-A77B-4432735BF36B}" srcOrd="3" destOrd="0" presId="urn:microsoft.com/office/officeart/2005/8/layout/matrix1"/>
    <dgm:cxn modelId="{A8EE4F95-F5D5-4619-B217-B30D1CE30A35}" type="presParOf" srcId="{54DE67B0-B667-4F48-B9E2-11C062B5A841}" destId="{06B9994F-193A-4E7E-8A1D-FD4B50133272}" srcOrd="4" destOrd="0" presId="urn:microsoft.com/office/officeart/2005/8/layout/matrix1"/>
    <dgm:cxn modelId="{E7E915A1-FFC8-4EF4-8326-B74F913CE0A6}" type="presParOf" srcId="{54DE67B0-B667-4F48-B9E2-11C062B5A841}" destId="{81B98C01-D9D2-41C1-992B-A735A9EBC09A}" srcOrd="5" destOrd="0" presId="urn:microsoft.com/office/officeart/2005/8/layout/matrix1"/>
    <dgm:cxn modelId="{96FA2720-274F-464D-AEB5-3DFE2D41DF99}" type="presParOf" srcId="{54DE67B0-B667-4F48-B9E2-11C062B5A841}" destId="{7B3A09D6-47E9-49DF-886F-F41A6B858198}" srcOrd="6" destOrd="0" presId="urn:microsoft.com/office/officeart/2005/8/layout/matrix1"/>
    <dgm:cxn modelId="{D41550DD-1A25-49A4-BE11-8CDDA2AFCC9C}" type="presParOf" srcId="{54DE67B0-B667-4F48-B9E2-11C062B5A841}" destId="{15DE00A7-E1E3-43D8-A484-FAACDEC97E49}" srcOrd="7" destOrd="0" presId="urn:microsoft.com/office/officeart/2005/8/layout/matrix1"/>
    <dgm:cxn modelId="{144FF192-38E4-4F1F-9EFD-8668E9F0FFA1}" type="presParOf" srcId="{350983EC-23D6-49F2-8172-DAE64566E740}" destId="{F2730D00-1BBD-43EE-8AB4-5917347B1B6C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66260A1-9540-426C-9156-187C50D723B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2007013-AB7A-4E47-B452-4E14995BD374}">
      <dgm:prSet phldrT="[Текст]"/>
      <dgm:spPr/>
      <dgm:t>
        <a:bodyPr/>
        <a:lstStyle/>
        <a:p>
          <a:r>
            <a:rPr lang="ru-RU" dirty="0"/>
            <a:t>Живые организмы</a:t>
          </a:r>
        </a:p>
      </dgm:t>
    </dgm:pt>
    <dgm:pt modelId="{8837065C-8AE3-4D0E-810E-776C948DFD52}" type="parTrans" cxnId="{AB9497CF-19A8-45A7-AD33-B76091DD43D9}">
      <dgm:prSet/>
      <dgm:spPr/>
      <dgm:t>
        <a:bodyPr/>
        <a:lstStyle/>
        <a:p>
          <a:endParaRPr lang="ru-RU"/>
        </a:p>
      </dgm:t>
    </dgm:pt>
    <dgm:pt modelId="{AF16DB98-5CDF-44F8-972D-844B01D09538}" type="sibTrans" cxnId="{AB9497CF-19A8-45A7-AD33-B76091DD43D9}">
      <dgm:prSet/>
      <dgm:spPr/>
      <dgm:t>
        <a:bodyPr/>
        <a:lstStyle/>
        <a:p>
          <a:endParaRPr lang="ru-RU"/>
        </a:p>
      </dgm:t>
    </dgm:pt>
    <dgm:pt modelId="{2D5A0E04-69C3-476F-AAE7-A30F90006C72}">
      <dgm:prSet phldrT="[Текст]"/>
      <dgm:spPr/>
      <dgm:t>
        <a:bodyPr/>
        <a:lstStyle/>
        <a:p>
          <a:r>
            <a:rPr lang="ru-RU" dirty="0"/>
            <a:t>?</a:t>
          </a:r>
        </a:p>
      </dgm:t>
    </dgm:pt>
    <dgm:pt modelId="{F3B3B880-819E-43E9-BFC6-1D06EEB2C1CF}" type="parTrans" cxnId="{69F7248F-9F2D-44A2-AC9A-5E24E4D7BE60}">
      <dgm:prSet/>
      <dgm:spPr/>
      <dgm:t>
        <a:bodyPr/>
        <a:lstStyle/>
        <a:p>
          <a:endParaRPr lang="ru-RU"/>
        </a:p>
      </dgm:t>
    </dgm:pt>
    <dgm:pt modelId="{6C0CB420-C3B6-4056-AC78-C2EC66F7B839}" type="sibTrans" cxnId="{69F7248F-9F2D-44A2-AC9A-5E24E4D7BE60}">
      <dgm:prSet/>
      <dgm:spPr/>
      <dgm:t>
        <a:bodyPr/>
        <a:lstStyle/>
        <a:p>
          <a:endParaRPr lang="ru-RU"/>
        </a:p>
      </dgm:t>
    </dgm:pt>
    <dgm:pt modelId="{BC639FCE-4D58-4C03-8561-0B5E01550573}">
      <dgm:prSet phldrT="[Текст]"/>
      <dgm:spPr/>
      <dgm:t>
        <a:bodyPr/>
        <a:lstStyle/>
        <a:p>
          <a:r>
            <a:rPr lang="ru-RU" dirty="0"/>
            <a:t>растения</a:t>
          </a:r>
        </a:p>
      </dgm:t>
    </dgm:pt>
    <dgm:pt modelId="{E5577D42-87B9-43B6-974E-F38E70215A35}" type="parTrans" cxnId="{918352D1-AF32-4732-A397-05D5C0E439BB}">
      <dgm:prSet/>
      <dgm:spPr/>
      <dgm:t>
        <a:bodyPr/>
        <a:lstStyle/>
        <a:p>
          <a:endParaRPr lang="ru-RU"/>
        </a:p>
      </dgm:t>
    </dgm:pt>
    <dgm:pt modelId="{40DEA140-4207-4FDD-90FE-2D6A3C5D15FD}" type="sibTrans" cxnId="{918352D1-AF32-4732-A397-05D5C0E439BB}">
      <dgm:prSet/>
      <dgm:spPr/>
      <dgm:t>
        <a:bodyPr/>
        <a:lstStyle/>
        <a:p>
          <a:endParaRPr lang="ru-RU"/>
        </a:p>
      </dgm:t>
    </dgm:pt>
    <dgm:pt modelId="{8D1D5566-2605-407C-A79A-B665C8DC77E1}">
      <dgm:prSet phldrT="[Текст]"/>
      <dgm:spPr/>
      <dgm:t>
        <a:bodyPr/>
        <a:lstStyle/>
        <a:p>
          <a:r>
            <a:rPr lang="ru-RU" dirty="0"/>
            <a:t>грибы</a:t>
          </a:r>
        </a:p>
      </dgm:t>
    </dgm:pt>
    <dgm:pt modelId="{9FA1BE44-0A57-4683-8CC6-3C86D65A1EC3}" type="parTrans" cxnId="{3982410C-B5A9-46D9-B65F-882B85BFA116}">
      <dgm:prSet/>
      <dgm:spPr/>
      <dgm:t>
        <a:bodyPr/>
        <a:lstStyle/>
        <a:p>
          <a:endParaRPr lang="ru-RU"/>
        </a:p>
      </dgm:t>
    </dgm:pt>
    <dgm:pt modelId="{2A59A055-0FC8-4762-85FC-CC8464E0B777}" type="sibTrans" cxnId="{3982410C-B5A9-46D9-B65F-882B85BFA116}">
      <dgm:prSet/>
      <dgm:spPr/>
      <dgm:t>
        <a:bodyPr/>
        <a:lstStyle/>
        <a:p>
          <a:endParaRPr lang="ru-RU"/>
        </a:p>
      </dgm:t>
    </dgm:pt>
    <dgm:pt modelId="{19C21D26-99B2-4587-9335-D147142F31B7}">
      <dgm:prSet phldrT="[Текст]"/>
      <dgm:spPr/>
      <dgm:t>
        <a:bodyPr/>
        <a:lstStyle/>
        <a:p>
          <a:r>
            <a:rPr lang="ru-RU" dirty="0"/>
            <a:t>?</a:t>
          </a:r>
        </a:p>
      </dgm:t>
    </dgm:pt>
    <dgm:pt modelId="{A53B28EC-B660-4207-AABF-46B7B14C854C}" type="parTrans" cxnId="{B287A6B3-FC0E-49AF-868D-31EED8156074}">
      <dgm:prSet/>
      <dgm:spPr/>
      <dgm:t>
        <a:bodyPr/>
        <a:lstStyle/>
        <a:p>
          <a:endParaRPr lang="ru-RU"/>
        </a:p>
      </dgm:t>
    </dgm:pt>
    <dgm:pt modelId="{5687524C-39D6-49CD-8F0C-8A6AE8B6C138}" type="sibTrans" cxnId="{B287A6B3-FC0E-49AF-868D-31EED8156074}">
      <dgm:prSet/>
      <dgm:spPr/>
      <dgm:t>
        <a:bodyPr/>
        <a:lstStyle/>
        <a:p>
          <a:endParaRPr lang="ru-RU"/>
        </a:p>
      </dgm:t>
    </dgm:pt>
    <dgm:pt modelId="{A3AF9D97-996A-4E1A-B850-6FEA599B8168}">
      <dgm:prSet phldrT="[Текст]"/>
      <dgm:spPr/>
      <dgm:t>
        <a:bodyPr/>
        <a:lstStyle/>
        <a:p>
          <a:r>
            <a:rPr lang="ru-RU" dirty="0"/>
            <a:t>бактерии</a:t>
          </a:r>
        </a:p>
      </dgm:t>
    </dgm:pt>
    <dgm:pt modelId="{A0CE8FFC-BD8A-4400-BCFF-2231F34A146F}" type="parTrans" cxnId="{73BC4DED-AC26-460E-B2E8-8E469DA21FF8}">
      <dgm:prSet/>
      <dgm:spPr/>
      <dgm:t>
        <a:bodyPr/>
        <a:lstStyle/>
        <a:p>
          <a:endParaRPr lang="ru-RU"/>
        </a:p>
      </dgm:t>
    </dgm:pt>
    <dgm:pt modelId="{FD9B18A2-E584-4D2B-8D42-80F2B578DA2C}" type="sibTrans" cxnId="{73BC4DED-AC26-460E-B2E8-8E469DA21FF8}">
      <dgm:prSet/>
      <dgm:spPr/>
      <dgm:t>
        <a:bodyPr/>
        <a:lstStyle/>
        <a:p>
          <a:endParaRPr lang="ru-RU"/>
        </a:p>
      </dgm:t>
    </dgm:pt>
    <dgm:pt modelId="{617448A0-051A-4225-ABC6-F2136D20EAE8}">
      <dgm:prSet/>
      <dgm:spPr/>
      <dgm:t>
        <a:bodyPr/>
        <a:lstStyle/>
        <a:p>
          <a:r>
            <a:rPr lang="ru-RU" dirty="0"/>
            <a:t>животные</a:t>
          </a:r>
        </a:p>
      </dgm:t>
    </dgm:pt>
    <dgm:pt modelId="{2D2698CE-B895-4B0E-84DF-61F27987A176}" type="parTrans" cxnId="{C581E1A7-184A-4100-8720-9B35C9A34638}">
      <dgm:prSet/>
      <dgm:spPr/>
      <dgm:t>
        <a:bodyPr/>
        <a:lstStyle/>
        <a:p>
          <a:endParaRPr lang="ru-RU"/>
        </a:p>
      </dgm:t>
    </dgm:pt>
    <dgm:pt modelId="{080E2559-0EB3-4091-A477-333271E94D4A}" type="sibTrans" cxnId="{C581E1A7-184A-4100-8720-9B35C9A34638}">
      <dgm:prSet/>
      <dgm:spPr/>
      <dgm:t>
        <a:bodyPr/>
        <a:lstStyle/>
        <a:p>
          <a:endParaRPr lang="ru-RU"/>
        </a:p>
      </dgm:t>
    </dgm:pt>
    <dgm:pt modelId="{BBFA37B1-A0A0-45DF-84DC-8E388530360E}" type="pres">
      <dgm:prSet presAssocID="{066260A1-9540-426C-9156-187C50D723B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44B354A-D865-412F-BCA4-6D6DAB90E2FE}" type="pres">
      <dgm:prSet presAssocID="{F2007013-AB7A-4E47-B452-4E14995BD374}" presName="hierRoot1" presStyleCnt="0"/>
      <dgm:spPr/>
    </dgm:pt>
    <dgm:pt modelId="{4E36F62A-3CCD-42A7-9854-98A6F45CF3FB}" type="pres">
      <dgm:prSet presAssocID="{F2007013-AB7A-4E47-B452-4E14995BD374}" presName="composite" presStyleCnt="0"/>
      <dgm:spPr/>
    </dgm:pt>
    <dgm:pt modelId="{5F0DA01D-D157-42CB-A55F-03853C27D312}" type="pres">
      <dgm:prSet presAssocID="{F2007013-AB7A-4E47-B452-4E14995BD374}" presName="background" presStyleLbl="node0" presStyleIdx="0" presStyleCnt="1"/>
      <dgm:spPr/>
    </dgm:pt>
    <dgm:pt modelId="{9E429807-A3D1-45C3-8838-D1F43317508D}" type="pres">
      <dgm:prSet presAssocID="{F2007013-AB7A-4E47-B452-4E14995BD374}" presName="text" presStyleLbl="fgAcc0" presStyleIdx="0" presStyleCnt="1">
        <dgm:presLayoutVars>
          <dgm:chPref val="3"/>
        </dgm:presLayoutVars>
      </dgm:prSet>
      <dgm:spPr/>
    </dgm:pt>
    <dgm:pt modelId="{79C9C1CD-51E0-498C-9CC7-A9110EADFF78}" type="pres">
      <dgm:prSet presAssocID="{F2007013-AB7A-4E47-B452-4E14995BD374}" presName="hierChild2" presStyleCnt="0"/>
      <dgm:spPr/>
    </dgm:pt>
    <dgm:pt modelId="{BFE55F97-F16C-438D-AB2C-50731FFB6517}" type="pres">
      <dgm:prSet presAssocID="{F3B3B880-819E-43E9-BFC6-1D06EEB2C1CF}" presName="Name10" presStyleLbl="parChTrans1D2" presStyleIdx="0" presStyleCnt="2"/>
      <dgm:spPr/>
    </dgm:pt>
    <dgm:pt modelId="{F05C0AB6-3643-40C3-AC5F-FDC6BB55A750}" type="pres">
      <dgm:prSet presAssocID="{2D5A0E04-69C3-476F-AAE7-A30F90006C72}" presName="hierRoot2" presStyleCnt="0"/>
      <dgm:spPr/>
    </dgm:pt>
    <dgm:pt modelId="{1EFBBDC4-6011-464B-84EC-518F36BA1F28}" type="pres">
      <dgm:prSet presAssocID="{2D5A0E04-69C3-476F-AAE7-A30F90006C72}" presName="composite2" presStyleCnt="0"/>
      <dgm:spPr/>
    </dgm:pt>
    <dgm:pt modelId="{2FC74F59-9471-4DC5-B739-E78333D6B00B}" type="pres">
      <dgm:prSet presAssocID="{2D5A0E04-69C3-476F-AAE7-A30F90006C72}" presName="background2" presStyleLbl="node2" presStyleIdx="0" presStyleCnt="2"/>
      <dgm:spPr/>
    </dgm:pt>
    <dgm:pt modelId="{576BB2F1-C217-4A3A-9955-F58C4D81D1B0}" type="pres">
      <dgm:prSet presAssocID="{2D5A0E04-69C3-476F-AAE7-A30F90006C72}" presName="text2" presStyleLbl="fgAcc2" presStyleIdx="0" presStyleCnt="2">
        <dgm:presLayoutVars>
          <dgm:chPref val="3"/>
        </dgm:presLayoutVars>
      </dgm:prSet>
      <dgm:spPr/>
    </dgm:pt>
    <dgm:pt modelId="{C61395A3-83E1-4D41-9462-26EA27E5EE53}" type="pres">
      <dgm:prSet presAssocID="{2D5A0E04-69C3-476F-AAE7-A30F90006C72}" presName="hierChild3" presStyleCnt="0"/>
      <dgm:spPr/>
    </dgm:pt>
    <dgm:pt modelId="{15801E8B-FDB3-4D70-9EEA-E52F5EF1DE56}" type="pres">
      <dgm:prSet presAssocID="{2D2698CE-B895-4B0E-84DF-61F27987A176}" presName="Name17" presStyleLbl="parChTrans1D3" presStyleIdx="0" presStyleCnt="4"/>
      <dgm:spPr/>
    </dgm:pt>
    <dgm:pt modelId="{C81CECD5-4184-4527-8652-8FF529389789}" type="pres">
      <dgm:prSet presAssocID="{617448A0-051A-4225-ABC6-F2136D20EAE8}" presName="hierRoot3" presStyleCnt="0"/>
      <dgm:spPr/>
    </dgm:pt>
    <dgm:pt modelId="{30D9AE8C-2D26-4755-86E1-92DCD429BBCE}" type="pres">
      <dgm:prSet presAssocID="{617448A0-051A-4225-ABC6-F2136D20EAE8}" presName="composite3" presStyleCnt="0"/>
      <dgm:spPr/>
    </dgm:pt>
    <dgm:pt modelId="{0E4F8721-C5D8-4A54-A5C8-8A8D5AF26CE8}" type="pres">
      <dgm:prSet presAssocID="{617448A0-051A-4225-ABC6-F2136D20EAE8}" presName="background3" presStyleLbl="node3" presStyleIdx="0" presStyleCnt="4"/>
      <dgm:spPr/>
    </dgm:pt>
    <dgm:pt modelId="{4D1C830C-E7C6-45E5-A393-F11AEAD5462D}" type="pres">
      <dgm:prSet presAssocID="{617448A0-051A-4225-ABC6-F2136D20EAE8}" presName="text3" presStyleLbl="fgAcc3" presStyleIdx="0" presStyleCnt="4">
        <dgm:presLayoutVars>
          <dgm:chPref val="3"/>
        </dgm:presLayoutVars>
      </dgm:prSet>
      <dgm:spPr/>
    </dgm:pt>
    <dgm:pt modelId="{DDFD499F-64E4-43CA-8D5C-152165290AC1}" type="pres">
      <dgm:prSet presAssocID="{617448A0-051A-4225-ABC6-F2136D20EAE8}" presName="hierChild4" presStyleCnt="0"/>
      <dgm:spPr/>
    </dgm:pt>
    <dgm:pt modelId="{FA1B848C-8571-4EFB-BED3-C5931788A0D4}" type="pres">
      <dgm:prSet presAssocID="{E5577D42-87B9-43B6-974E-F38E70215A35}" presName="Name17" presStyleLbl="parChTrans1D3" presStyleIdx="1" presStyleCnt="4"/>
      <dgm:spPr/>
    </dgm:pt>
    <dgm:pt modelId="{E15D7058-90BC-4F69-B592-C179AF55B7EF}" type="pres">
      <dgm:prSet presAssocID="{BC639FCE-4D58-4C03-8561-0B5E01550573}" presName="hierRoot3" presStyleCnt="0"/>
      <dgm:spPr/>
    </dgm:pt>
    <dgm:pt modelId="{6C28214E-7AB2-4D29-BBF9-C6D6A516A9A8}" type="pres">
      <dgm:prSet presAssocID="{BC639FCE-4D58-4C03-8561-0B5E01550573}" presName="composite3" presStyleCnt="0"/>
      <dgm:spPr/>
    </dgm:pt>
    <dgm:pt modelId="{03306725-2DFC-4961-9F62-79C5BAB54189}" type="pres">
      <dgm:prSet presAssocID="{BC639FCE-4D58-4C03-8561-0B5E01550573}" presName="background3" presStyleLbl="node3" presStyleIdx="1" presStyleCnt="4"/>
      <dgm:spPr/>
    </dgm:pt>
    <dgm:pt modelId="{F14F1D0B-ABDA-45BC-8E11-D74598ECD926}" type="pres">
      <dgm:prSet presAssocID="{BC639FCE-4D58-4C03-8561-0B5E01550573}" presName="text3" presStyleLbl="fgAcc3" presStyleIdx="1" presStyleCnt="4">
        <dgm:presLayoutVars>
          <dgm:chPref val="3"/>
        </dgm:presLayoutVars>
      </dgm:prSet>
      <dgm:spPr/>
    </dgm:pt>
    <dgm:pt modelId="{B2E0DB79-7CD5-48D5-BE33-DD8E2B4AB937}" type="pres">
      <dgm:prSet presAssocID="{BC639FCE-4D58-4C03-8561-0B5E01550573}" presName="hierChild4" presStyleCnt="0"/>
      <dgm:spPr/>
    </dgm:pt>
    <dgm:pt modelId="{0AE7DF24-7A50-4D61-9744-65097878CEA5}" type="pres">
      <dgm:prSet presAssocID="{9FA1BE44-0A57-4683-8CC6-3C86D65A1EC3}" presName="Name17" presStyleLbl="parChTrans1D3" presStyleIdx="2" presStyleCnt="4"/>
      <dgm:spPr/>
    </dgm:pt>
    <dgm:pt modelId="{83A91D39-C05E-4BA5-96E4-F68241E3EABA}" type="pres">
      <dgm:prSet presAssocID="{8D1D5566-2605-407C-A79A-B665C8DC77E1}" presName="hierRoot3" presStyleCnt="0"/>
      <dgm:spPr/>
    </dgm:pt>
    <dgm:pt modelId="{A870E375-373B-4EC2-8410-FA1E519246E3}" type="pres">
      <dgm:prSet presAssocID="{8D1D5566-2605-407C-A79A-B665C8DC77E1}" presName="composite3" presStyleCnt="0"/>
      <dgm:spPr/>
    </dgm:pt>
    <dgm:pt modelId="{CF8A232E-2604-4F45-BA2B-BFF4060F587B}" type="pres">
      <dgm:prSet presAssocID="{8D1D5566-2605-407C-A79A-B665C8DC77E1}" presName="background3" presStyleLbl="node3" presStyleIdx="2" presStyleCnt="4"/>
      <dgm:spPr/>
    </dgm:pt>
    <dgm:pt modelId="{E756B377-CA79-4B04-B05C-35C5A6769A2A}" type="pres">
      <dgm:prSet presAssocID="{8D1D5566-2605-407C-A79A-B665C8DC77E1}" presName="text3" presStyleLbl="fgAcc3" presStyleIdx="2" presStyleCnt="4">
        <dgm:presLayoutVars>
          <dgm:chPref val="3"/>
        </dgm:presLayoutVars>
      </dgm:prSet>
      <dgm:spPr/>
    </dgm:pt>
    <dgm:pt modelId="{D78E216E-1097-4F01-83B9-AE2F0868C09C}" type="pres">
      <dgm:prSet presAssocID="{8D1D5566-2605-407C-A79A-B665C8DC77E1}" presName="hierChild4" presStyleCnt="0"/>
      <dgm:spPr/>
    </dgm:pt>
    <dgm:pt modelId="{1D5DD12B-C240-4891-89C0-21BB85CFC832}" type="pres">
      <dgm:prSet presAssocID="{A53B28EC-B660-4207-AABF-46B7B14C854C}" presName="Name10" presStyleLbl="parChTrans1D2" presStyleIdx="1" presStyleCnt="2"/>
      <dgm:spPr/>
    </dgm:pt>
    <dgm:pt modelId="{659CB9A9-A70A-4AF6-A3F8-CF39D68E9EB7}" type="pres">
      <dgm:prSet presAssocID="{19C21D26-99B2-4587-9335-D147142F31B7}" presName="hierRoot2" presStyleCnt="0"/>
      <dgm:spPr/>
    </dgm:pt>
    <dgm:pt modelId="{0A33830C-3B3C-4750-A5EB-30EF62B23172}" type="pres">
      <dgm:prSet presAssocID="{19C21D26-99B2-4587-9335-D147142F31B7}" presName="composite2" presStyleCnt="0"/>
      <dgm:spPr/>
    </dgm:pt>
    <dgm:pt modelId="{A2579B60-BEE8-449E-A63E-E9DDAAA26428}" type="pres">
      <dgm:prSet presAssocID="{19C21D26-99B2-4587-9335-D147142F31B7}" presName="background2" presStyleLbl="node2" presStyleIdx="1" presStyleCnt="2"/>
      <dgm:spPr/>
    </dgm:pt>
    <dgm:pt modelId="{27A44044-E697-478A-89A3-A48167F6DAA4}" type="pres">
      <dgm:prSet presAssocID="{19C21D26-99B2-4587-9335-D147142F31B7}" presName="text2" presStyleLbl="fgAcc2" presStyleIdx="1" presStyleCnt="2">
        <dgm:presLayoutVars>
          <dgm:chPref val="3"/>
        </dgm:presLayoutVars>
      </dgm:prSet>
      <dgm:spPr/>
    </dgm:pt>
    <dgm:pt modelId="{11843477-4A46-47E6-AB3B-41182F84D236}" type="pres">
      <dgm:prSet presAssocID="{19C21D26-99B2-4587-9335-D147142F31B7}" presName="hierChild3" presStyleCnt="0"/>
      <dgm:spPr/>
    </dgm:pt>
    <dgm:pt modelId="{9DBD8010-81B6-450B-A276-23B3FD8075B0}" type="pres">
      <dgm:prSet presAssocID="{A0CE8FFC-BD8A-4400-BCFF-2231F34A146F}" presName="Name17" presStyleLbl="parChTrans1D3" presStyleIdx="3" presStyleCnt="4"/>
      <dgm:spPr/>
    </dgm:pt>
    <dgm:pt modelId="{B7C23B2C-D31A-4337-93E3-1BB4F0BA38C2}" type="pres">
      <dgm:prSet presAssocID="{A3AF9D97-996A-4E1A-B850-6FEA599B8168}" presName="hierRoot3" presStyleCnt="0"/>
      <dgm:spPr/>
    </dgm:pt>
    <dgm:pt modelId="{8B2AC772-8F9A-488F-9DD0-91D7745FE04D}" type="pres">
      <dgm:prSet presAssocID="{A3AF9D97-996A-4E1A-B850-6FEA599B8168}" presName="composite3" presStyleCnt="0"/>
      <dgm:spPr/>
    </dgm:pt>
    <dgm:pt modelId="{132B5CCD-B99D-478B-B4AF-BD19995CF8FF}" type="pres">
      <dgm:prSet presAssocID="{A3AF9D97-996A-4E1A-B850-6FEA599B8168}" presName="background3" presStyleLbl="node3" presStyleIdx="3" presStyleCnt="4"/>
      <dgm:spPr/>
    </dgm:pt>
    <dgm:pt modelId="{9EF89569-F5FC-4726-A63A-C96D39A771F9}" type="pres">
      <dgm:prSet presAssocID="{A3AF9D97-996A-4E1A-B850-6FEA599B8168}" presName="text3" presStyleLbl="fgAcc3" presStyleIdx="3" presStyleCnt="4">
        <dgm:presLayoutVars>
          <dgm:chPref val="3"/>
        </dgm:presLayoutVars>
      </dgm:prSet>
      <dgm:spPr/>
    </dgm:pt>
    <dgm:pt modelId="{89A49BD4-FA30-406E-B651-C61744BE85CB}" type="pres">
      <dgm:prSet presAssocID="{A3AF9D97-996A-4E1A-B850-6FEA599B8168}" presName="hierChild4" presStyleCnt="0"/>
      <dgm:spPr/>
    </dgm:pt>
  </dgm:ptLst>
  <dgm:cxnLst>
    <dgm:cxn modelId="{C5D1BF07-712B-432D-A4B0-EB3C4B7A0338}" type="presOf" srcId="{19C21D26-99B2-4587-9335-D147142F31B7}" destId="{27A44044-E697-478A-89A3-A48167F6DAA4}" srcOrd="0" destOrd="0" presId="urn:microsoft.com/office/officeart/2005/8/layout/hierarchy1"/>
    <dgm:cxn modelId="{3982410C-B5A9-46D9-B65F-882B85BFA116}" srcId="{2D5A0E04-69C3-476F-AAE7-A30F90006C72}" destId="{8D1D5566-2605-407C-A79A-B665C8DC77E1}" srcOrd="2" destOrd="0" parTransId="{9FA1BE44-0A57-4683-8CC6-3C86D65A1EC3}" sibTransId="{2A59A055-0FC8-4762-85FC-CC8464E0B777}"/>
    <dgm:cxn modelId="{00616A11-222B-4683-AD74-542C22859605}" type="presOf" srcId="{F2007013-AB7A-4E47-B452-4E14995BD374}" destId="{9E429807-A3D1-45C3-8838-D1F43317508D}" srcOrd="0" destOrd="0" presId="urn:microsoft.com/office/officeart/2005/8/layout/hierarchy1"/>
    <dgm:cxn modelId="{13AF9913-C7B0-43AB-9573-7ED74E6A7352}" type="presOf" srcId="{9FA1BE44-0A57-4683-8CC6-3C86D65A1EC3}" destId="{0AE7DF24-7A50-4D61-9744-65097878CEA5}" srcOrd="0" destOrd="0" presId="urn:microsoft.com/office/officeart/2005/8/layout/hierarchy1"/>
    <dgm:cxn modelId="{AB3E2C24-B2C5-4A5F-8CB0-EF325BD1C9BC}" type="presOf" srcId="{A3AF9D97-996A-4E1A-B850-6FEA599B8168}" destId="{9EF89569-F5FC-4726-A63A-C96D39A771F9}" srcOrd="0" destOrd="0" presId="urn:microsoft.com/office/officeart/2005/8/layout/hierarchy1"/>
    <dgm:cxn modelId="{4B733E2B-BD26-4C73-A8CE-D6B3D1EFD8E8}" type="presOf" srcId="{BC639FCE-4D58-4C03-8561-0B5E01550573}" destId="{F14F1D0B-ABDA-45BC-8E11-D74598ECD926}" srcOrd="0" destOrd="0" presId="urn:microsoft.com/office/officeart/2005/8/layout/hierarchy1"/>
    <dgm:cxn modelId="{1693AB6B-2255-43AE-BA61-1E19B4A8EC1D}" type="presOf" srcId="{A53B28EC-B660-4207-AABF-46B7B14C854C}" destId="{1D5DD12B-C240-4891-89C0-21BB85CFC832}" srcOrd="0" destOrd="0" presId="urn:microsoft.com/office/officeart/2005/8/layout/hierarchy1"/>
    <dgm:cxn modelId="{666EC26B-71D8-4FF3-8BAD-77C8BD6851FA}" type="presOf" srcId="{2D5A0E04-69C3-476F-AAE7-A30F90006C72}" destId="{576BB2F1-C217-4A3A-9955-F58C4D81D1B0}" srcOrd="0" destOrd="0" presId="urn:microsoft.com/office/officeart/2005/8/layout/hierarchy1"/>
    <dgm:cxn modelId="{E4806B8E-22B5-44C9-AB49-26D56FB795B5}" type="presOf" srcId="{E5577D42-87B9-43B6-974E-F38E70215A35}" destId="{FA1B848C-8571-4EFB-BED3-C5931788A0D4}" srcOrd="0" destOrd="0" presId="urn:microsoft.com/office/officeart/2005/8/layout/hierarchy1"/>
    <dgm:cxn modelId="{69F7248F-9F2D-44A2-AC9A-5E24E4D7BE60}" srcId="{F2007013-AB7A-4E47-B452-4E14995BD374}" destId="{2D5A0E04-69C3-476F-AAE7-A30F90006C72}" srcOrd="0" destOrd="0" parTransId="{F3B3B880-819E-43E9-BFC6-1D06EEB2C1CF}" sibTransId="{6C0CB420-C3B6-4056-AC78-C2EC66F7B839}"/>
    <dgm:cxn modelId="{439A8A91-5E38-4E5B-9191-6C411D1E834B}" type="presOf" srcId="{F3B3B880-819E-43E9-BFC6-1D06EEB2C1CF}" destId="{BFE55F97-F16C-438D-AB2C-50731FFB6517}" srcOrd="0" destOrd="0" presId="urn:microsoft.com/office/officeart/2005/8/layout/hierarchy1"/>
    <dgm:cxn modelId="{D27ACAA3-2F5B-4769-BE37-1D35ED596C5D}" type="presOf" srcId="{A0CE8FFC-BD8A-4400-BCFF-2231F34A146F}" destId="{9DBD8010-81B6-450B-A276-23B3FD8075B0}" srcOrd="0" destOrd="0" presId="urn:microsoft.com/office/officeart/2005/8/layout/hierarchy1"/>
    <dgm:cxn modelId="{C581E1A7-184A-4100-8720-9B35C9A34638}" srcId="{2D5A0E04-69C3-476F-AAE7-A30F90006C72}" destId="{617448A0-051A-4225-ABC6-F2136D20EAE8}" srcOrd="0" destOrd="0" parTransId="{2D2698CE-B895-4B0E-84DF-61F27987A176}" sibTransId="{080E2559-0EB3-4091-A477-333271E94D4A}"/>
    <dgm:cxn modelId="{308F20AE-F8EF-432E-9B7C-13AA2C61A9A4}" type="presOf" srcId="{2D2698CE-B895-4B0E-84DF-61F27987A176}" destId="{15801E8B-FDB3-4D70-9EEA-E52F5EF1DE56}" srcOrd="0" destOrd="0" presId="urn:microsoft.com/office/officeart/2005/8/layout/hierarchy1"/>
    <dgm:cxn modelId="{06C34AB0-1FBB-4B17-B164-5D5BAF9686D6}" type="presOf" srcId="{8D1D5566-2605-407C-A79A-B665C8DC77E1}" destId="{E756B377-CA79-4B04-B05C-35C5A6769A2A}" srcOrd="0" destOrd="0" presId="urn:microsoft.com/office/officeart/2005/8/layout/hierarchy1"/>
    <dgm:cxn modelId="{B287A6B3-FC0E-49AF-868D-31EED8156074}" srcId="{F2007013-AB7A-4E47-B452-4E14995BD374}" destId="{19C21D26-99B2-4587-9335-D147142F31B7}" srcOrd="1" destOrd="0" parTransId="{A53B28EC-B660-4207-AABF-46B7B14C854C}" sibTransId="{5687524C-39D6-49CD-8F0C-8A6AE8B6C138}"/>
    <dgm:cxn modelId="{AB9497CF-19A8-45A7-AD33-B76091DD43D9}" srcId="{066260A1-9540-426C-9156-187C50D723BE}" destId="{F2007013-AB7A-4E47-B452-4E14995BD374}" srcOrd="0" destOrd="0" parTransId="{8837065C-8AE3-4D0E-810E-776C948DFD52}" sibTransId="{AF16DB98-5CDF-44F8-972D-844B01D09538}"/>
    <dgm:cxn modelId="{918352D1-AF32-4732-A397-05D5C0E439BB}" srcId="{2D5A0E04-69C3-476F-AAE7-A30F90006C72}" destId="{BC639FCE-4D58-4C03-8561-0B5E01550573}" srcOrd="1" destOrd="0" parTransId="{E5577D42-87B9-43B6-974E-F38E70215A35}" sibTransId="{40DEA140-4207-4FDD-90FE-2D6A3C5D15FD}"/>
    <dgm:cxn modelId="{335C2EE6-9E63-4DE4-BEF5-EE2B160BE66D}" type="presOf" srcId="{066260A1-9540-426C-9156-187C50D723BE}" destId="{BBFA37B1-A0A0-45DF-84DC-8E388530360E}" srcOrd="0" destOrd="0" presId="urn:microsoft.com/office/officeart/2005/8/layout/hierarchy1"/>
    <dgm:cxn modelId="{73BC4DED-AC26-460E-B2E8-8E469DA21FF8}" srcId="{19C21D26-99B2-4587-9335-D147142F31B7}" destId="{A3AF9D97-996A-4E1A-B850-6FEA599B8168}" srcOrd="0" destOrd="0" parTransId="{A0CE8FFC-BD8A-4400-BCFF-2231F34A146F}" sibTransId="{FD9B18A2-E584-4D2B-8D42-80F2B578DA2C}"/>
    <dgm:cxn modelId="{241BD3F6-3EA5-41F6-B64D-527EDD825F2A}" type="presOf" srcId="{617448A0-051A-4225-ABC6-F2136D20EAE8}" destId="{4D1C830C-E7C6-45E5-A393-F11AEAD5462D}" srcOrd="0" destOrd="0" presId="urn:microsoft.com/office/officeart/2005/8/layout/hierarchy1"/>
    <dgm:cxn modelId="{CC9F331C-C291-49B2-A9A1-FFC24518AA39}" type="presParOf" srcId="{BBFA37B1-A0A0-45DF-84DC-8E388530360E}" destId="{D44B354A-D865-412F-BCA4-6D6DAB90E2FE}" srcOrd="0" destOrd="0" presId="urn:microsoft.com/office/officeart/2005/8/layout/hierarchy1"/>
    <dgm:cxn modelId="{E890E185-63C2-41E9-AD5F-192BE37F8EA5}" type="presParOf" srcId="{D44B354A-D865-412F-BCA4-6D6DAB90E2FE}" destId="{4E36F62A-3CCD-42A7-9854-98A6F45CF3FB}" srcOrd="0" destOrd="0" presId="urn:microsoft.com/office/officeart/2005/8/layout/hierarchy1"/>
    <dgm:cxn modelId="{77C859EB-13D8-4208-BCDE-CCD2F12FD1BD}" type="presParOf" srcId="{4E36F62A-3CCD-42A7-9854-98A6F45CF3FB}" destId="{5F0DA01D-D157-42CB-A55F-03853C27D312}" srcOrd="0" destOrd="0" presId="urn:microsoft.com/office/officeart/2005/8/layout/hierarchy1"/>
    <dgm:cxn modelId="{1514F70E-1E7B-4A15-AE43-685197517133}" type="presParOf" srcId="{4E36F62A-3CCD-42A7-9854-98A6F45CF3FB}" destId="{9E429807-A3D1-45C3-8838-D1F43317508D}" srcOrd="1" destOrd="0" presId="urn:microsoft.com/office/officeart/2005/8/layout/hierarchy1"/>
    <dgm:cxn modelId="{391645FF-859F-42CA-A7CD-A28E09B3CF78}" type="presParOf" srcId="{D44B354A-D865-412F-BCA4-6D6DAB90E2FE}" destId="{79C9C1CD-51E0-498C-9CC7-A9110EADFF78}" srcOrd="1" destOrd="0" presId="urn:microsoft.com/office/officeart/2005/8/layout/hierarchy1"/>
    <dgm:cxn modelId="{89AAE78C-61F5-465F-92A3-92996D047D0F}" type="presParOf" srcId="{79C9C1CD-51E0-498C-9CC7-A9110EADFF78}" destId="{BFE55F97-F16C-438D-AB2C-50731FFB6517}" srcOrd="0" destOrd="0" presId="urn:microsoft.com/office/officeart/2005/8/layout/hierarchy1"/>
    <dgm:cxn modelId="{CB7C4B34-F246-43CE-AE23-CF8AE424A92D}" type="presParOf" srcId="{79C9C1CD-51E0-498C-9CC7-A9110EADFF78}" destId="{F05C0AB6-3643-40C3-AC5F-FDC6BB55A750}" srcOrd="1" destOrd="0" presId="urn:microsoft.com/office/officeart/2005/8/layout/hierarchy1"/>
    <dgm:cxn modelId="{B0AC57D9-DEA5-466C-B276-805563DBE22C}" type="presParOf" srcId="{F05C0AB6-3643-40C3-AC5F-FDC6BB55A750}" destId="{1EFBBDC4-6011-464B-84EC-518F36BA1F28}" srcOrd="0" destOrd="0" presId="urn:microsoft.com/office/officeart/2005/8/layout/hierarchy1"/>
    <dgm:cxn modelId="{3D36D422-559A-4330-AF31-E19B40C67BE6}" type="presParOf" srcId="{1EFBBDC4-6011-464B-84EC-518F36BA1F28}" destId="{2FC74F59-9471-4DC5-B739-E78333D6B00B}" srcOrd="0" destOrd="0" presId="urn:microsoft.com/office/officeart/2005/8/layout/hierarchy1"/>
    <dgm:cxn modelId="{D945F021-1BDC-4517-8E72-04B32A95E570}" type="presParOf" srcId="{1EFBBDC4-6011-464B-84EC-518F36BA1F28}" destId="{576BB2F1-C217-4A3A-9955-F58C4D81D1B0}" srcOrd="1" destOrd="0" presId="urn:microsoft.com/office/officeart/2005/8/layout/hierarchy1"/>
    <dgm:cxn modelId="{35F3EAD3-C071-498E-98AB-B819B6A43960}" type="presParOf" srcId="{F05C0AB6-3643-40C3-AC5F-FDC6BB55A750}" destId="{C61395A3-83E1-4D41-9462-26EA27E5EE53}" srcOrd="1" destOrd="0" presId="urn:microsoft.com/office/officeart/2005/8/layout/hierarchy1"/>
    <dgm:cxn modelId="{5AB0BEDD-FAF3-451E-8D92-347BBB8C440E}" type="presParOf" srcId="{C61395A3-83E1-4D41-9462-26EA27E5EE53}" destId="{15801E8B-FDB3-4D70-9EEA-E52F5EF1DE56}" srcOrd="0" destOrd="0" presId="urn:microsoft.com/office/officeart/2005/8/layout/hierarchy1"/>
    <dgm:cxn modelId="{F4572C48-2A31-4164-B3C6-3303E43F09D0}" type="presParOf" srcId="{C61395A3-83E1-4D41-9462-26EA27E5EE53}" destId="{C81CECD5-4184-4527-8652-8FF529389789}" srcOrd="1" destOrd="0" presId="urn:microsoft.com/office/officeart/2005/8/layout/hierarchy1"/>
    <dgm:cxn modelId="{CC17B574-0871-4D30-85C5-BC7FF467D36B}" type="presParOf" srcId="{C81CECD5-4184-4527-8652-8FF529389789}" destId="{30D9AE8C-2D26-4755-86E1-92DCD429BBCE}" srcOrd="0" destOrd="0" presId="urn:microsoft.com/office/officeart/2005/8/layout/hierarchy1"/>
    <dgm:cxn modelId="{C641984B-56DB-4857-8894-CDC6491108DB}" type="presParOf" srcId="{30D9AE8C-2D26-4755-86E1-92DCD429BBCE}" destId="{0E4F8721-C5D8-4A54-A5C8-8A8D5AF26CE8}" srcOrd="0" destOrd="0" presId="urn:microsoft.com/office/officeart/2005/8/layout/hierarchy1"/>
    <dgm:cxn modelId="{39164F58-F2CA-4BDB-8DE3-5A9BEA8D8E8A}" type="presParOf" srcId="{30D9AE8C-2D26-4755-86E1-92DCD429BBCE}" destId="{4D1C830C-E7C6-45E5-A393-F11AEAD5462D}" srcOrd="1" destOrd="0" presId="urn:microsoft.com/office/officeart/2005/8/layout/hierarchy1"/>
    <dgm:cxn modelId="{5B0375BA-034B-4B94-8FC1-EA87C529BBA8}" type="presParOf" srcId="{C81CECD5-4184-4527-8652-8FF529389789}" destId="{DDFD499F-64E4-43CA-8D5C-152165290AC1}" srcOrd="1" destOrd="0" presId="urn:microsoft.com/office/officeart/2005/8/layout/hierarchy1"/>
    <dgm:cxn modelId="{337C4488-A3DF-4A29-9F60-3CF6A7315571}" type="presParOf" srcId="{C61395A3-83E1-4D41-9462-26EA27E5EE53}" destId="{FA1B848C-8571-4EFB-BED3-C5931788A0D4}" srcOrd="2" destOrd="0" presId="urn:microsoft.com/office/officeart/2005/8/layout/hierarchy1"/>
    <dgm:cxn modelId="{7F5CE5E3-0592-48FF-9BAD-295D117E6DA9}" type="presParOf" srcId="{C61395A3-83E1-4D41-9462-26EA27E5EE53}" destId="{E15D7058-90BC-4F69-B592-C179AF55B7EF}" srcOrd="3" destOrd="0" presId="urn:microsoft.com/office/officeart/2005/8/layout/hierarchy1"/>
    <dgm:cxn modelId="{DC38788D-648C-44D6-B2D7-062D0B63BF7F}" type="presParOf" srcId="{E15D7058-90BC-4F69-B592-C179AF55B7EF}" destId="{6C28214E-7AB2-4D29-BBF9-C6D6A516A9A8}" srcOrd="0" destOrd="0" presId="urn:microsoft.com/office/officeart/2005/8/layout/hierarchy1"/>
    <dgm:cxn modelId="{38F7AF3F-2AB8-4BEF-868E-FF2EA5860718}" type="presParOf" srcId="{6C28214E-7AB2-4D29-BBF9-C6D6A516A9A8}" destId="{03306725-2DFC-4961-9F62-79C5BAB54189}" srcOrd="0" destOrd="0" presId="urn:microsoft.com/office/officeart/2005/8/layout/hierarchy1"/>
    <dgm:cxn modelId="{E1F2EE85-B4EE-4FF9-8709-107FD1DD990B}" type="presParOf" srcId="{6C28214E-7AB2-4D29-BBF9-C6D6A516A9A8}" destId="{F14F1D0B-ABDA-45BC-8E11-D74598ECD926}" srcOrd="1" destOrd="0" presId="urn:microsoft.com/office/officeart/2005/8/layout/hierarchy1"/>
    <dgm:cxn modelId="{0E834AE1-5186-4DDC-88E6-EB4769E9EE57}" type="presParOf" srcId="{E15D7058-90BC-4F69-B592-C179AF55B7EF}" destId="{B2E0DB79-7CD5-48D5-BE33-DD8E2B4AB937}" srcOrd="1" destOrd="0" presId="urn:microsoft.com/office/officeart/2005/8/layout/hierarchy1"/>
    <dgm:cxn modelId="{4B2C537A-F3FF-46AB-9988-B55AF61B5A91}" type="presParOf" srcId="{C61395A3-83E1-4D41-9462-26EA27E5EE53}" destId="{0AE7DF24-7A50-4D61-9744-65097878CEA5}" srcOrd="4" destOrd="0" presId="urn:microsoft.com/office/officeart/2005/8/layout/hierarchy1"/>
    <dgm:cxn modelId="{8E11E120-DE0B-449C-8A0F-963F3775DE5A}" type="presParOf" srcId="{C61395A3-83E1-4D41-9462-26EA27E5EE53}" destId="{83A91D39-C05E-4BA5-96E4-F68241E3EABA}" srcOrd="5" destOrd="0" presId="urn:microsoft.com/office/officeart/2005/8/layout/hierarchy1"/>
    <dgm:cxn modelId="{BD326E47-0913-4E7C-B37F-140300A0B639}" type="presParOf" srcId="{83A91D39-C05E-4BA5-96E4-F68241E3EABA}" destId="{A870E375-373B-4EC2-8410-FA1E519246E3}" srcOrd="0" destOrd="0" presId="urn:microsoft.com/office/officeart/2005/8/layout/hierarchy1"/>
    <dgm:cxn modelId="{EB049663-C99F-4DBD-9443-13100C2E9DD7}" type="presParOf" srcId="{A870E375-373B-4EC2-8410-FA1E519246E3}" destId="{CF8A232E-2604-4F45-BA2B-BFF4060F587B}" srcOrd="0" destOrd="0" presId="urn:microsoft.com/office/officeart/2005/8/layout/hierarchy1"/>
    <dgm:cxn modelId="{4FB6DB5F-4FF4-4409-8B35-743B38DD99F4}" type="presParOf" srcId="{A870E375-373B-4EC2-8410-FA1E519246E3}" destId="{E756B377-CA79-4B04-B05C-35C5A6769A2A}" srcOrd="1" destOrd="0" presId="urn:microsoft.com/office/officeart/2005/8/layout/hierarchy1"/>
    <dgm:cxn modelId="{7524B136-9680-4A0A-AF3E-9C2CDDD311FB}" type="presParOf" srcId="{83A91D39-C05E-4BA5-96E4-F68241E3EABA}" destId="{D78E216E-1097-4F01-83B9-AE2F0868C09C}" srcOrd="1" destOrd="0" presId="urn:microsoft.com/office/officeart/2005/8/layout/hierarchy1"/>
    <dgm:cxn modelId="{0CE65CF6-A597-4BE4-A74D-83B17E19F885}" type="presParOf" srcId="{79C9C1CD-51E0-498C-9CC7-A9110EADFF78}" destId="{1D5DD12B-C240-4891-89C0-21BB85CFC832}" srcOrd="2" destOrd="0" presId="urn:microsoft.com/office/officeart/2005/8/layout/hierarchy1"/>
    <dgm:cxn modelId="{BF0475E2-B950-4BA2-834C-5DC973A90694}" type="presParOf" srcId="{79C9C1CD-51E0-498C-9CC7-A9110EADFF78}" destId="{659CB9A9-A70A-4AF6-A3F8-CF39D68E9EB7}" srcOrd="3" destOrd="0" presId="urn:microsoft.com/office/officeart/2005/8/layout/hierarchy1"/>
    <dgm:cxn modelId="{E5D62A68-0BC6-47BD-884C-92E7584B0F53}" type="presParOf" srcId="{659CB9A9-A70A-4AF6-A3F8-CF39D68E9EB7}" destId="{0A33830C-3B3C-4750-A5EB-30EF62B23172}" srcOrd="0" destOrd="0" presId="urn:microsoft.com/office/officeart/2005/8/layout/hierarchy1"/>
    <dgm:cxn modelId="{CD932CE0-D041-4A16-ADE4-98E0F70888FC}" type="presParOf" srcId="{0A33830C-3B3C-4750-A5EB-30EF62B23172}" destId="{A2579B60-BEE8-449E-A63E-E9DDAAA26428}" srcOrd="0" destOrd="0" presId="urn:microsoft.com/office/officeart/2005/8/layout/hierarchy1"/>
    <dgm:cxn modelId="{C614B53A-E971-480D-B837-838BDE8176A7}" type="presParOf" srcId="{0A33830C-3B3C-4750-A5EB-30EF62B23172}" destId="{27A44044-E697-478A-89A3-A48167F6DAA4}" srcOrd="1" destOrd="0" presId="urn:microsoft.com/office/officeart/2005/8/layout/hierarchy1"/>
    <dgm:cxn modelId="{A808964E-2328-477F-B30F-B448CFD26F64}" type="presParOf" srcId="{659CB9A9-A70A-4AF6-A3F8-CF39D68E9EB7}" destId="{11843477-4A46-47E6-AB3B-41182F84D236}" srcOrd="1" destOrd="0" presId="urn:microsoft.com/office/officeart/2005/8/layout/hierarchy1"/>
    <dgm:cxn modelId="{24C5E4D7-95B5-4B1D-9C03-DCA1BB97C0C5}" type="presParOf" srcId="{11843477-4A46-47E6-AB3B-41182F84D236}" destId="{9DBD8010-81B6-450B-A276-23B3FD8075B0}" srcOrd="0" destOrd="0" presId="urn:microsoft.com/office/officeart/2005/8/layout/hierarchy1"/>
    <dgm:cxn modelId="{E4D489EC-BB45-4BA7-BFED-5543FC6D858A}" type="presParOf" srcId="{11843477-4A46-47E6-AB3B-41182F84D236}" destId="{B7C23B2C-D31A-4337-93E3-1BB4F0BA38C2}" srcOrd="1" destOrd="0" presId="urn:microsoft.com/office/officeart/2005/8/layout/hierarchy1"/>
    <dgm:cxn modelId="{2D739656-1AF5-4721-AFA4-E73F4F55BE1B}" type="presParOf" srcId="{B7C23B2C-D31A-4337-93E3-1BB4F0BA38C2}" destId="{8B2AC772-8F9A-488F-9DD0-91D7745FE04D}" srcOrd="0" destOrd="0" presId="urn:microsoft.com/office/officeart/2005/8/layout/hierarchy1"/>
    <dgm:cxn modelId="{EB043C63-2BF3-4FC8-B8E8-16C02D18FE79}" type="presParOf" srcId="{8B2AC772-8F9A-488F-9DD0-91D7745FE04D}" destId="{132B5CCD-B99D-478B-B4AF-BD19995CF8FF}" srcOrd="0" destOrd="0" presId="urn:microsoft.com/office/officeart/2005/8/layout/hierarchy1"/>
    <dgm:cxn modelId="{9ACD894E-518B-4108-8FB6-AB17084C5981}" type="presParOf" srcId="{8B2AC772-8F9A-488F-9DD0-91D7745FE04D}" destId="{9EF89569-F5FC-4726-A63A-C96D39A771F9}" srcOrd="1" destOrd="0" presId="urn:microsoft.com/office/officeart/2005/8/layout/hierarchy1"/>
    <dgm:cxn modelId="{B45FD8F6-5B44-4803-8312-70BE1100CF56}" type="presParOf" srcId="{B7C23B2C-D31A-4337-93E3-1BB4F0BA38C2}" destId="{89A49BD4-FA30-406E-B651-C61744BE85C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A54026-2034-4689-805D-50AB46B26EE2}">
      <dsp:nvSpPr>
        <dsp:cNvPr id="0" name=""/>
        <dsp:cNvSpPr/>
      </dsp:nvSpPr>
      <dsp:spPr>
        <a:xfrm rot="16200000">
          <a:off x="401960" y="-460246"/>
          <a:ext cx="2808312" cy="3612232"/>
        </a:xfrm>
        <a:prstGeom prst="round1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растения</a:t>
          </a:r>
        </a:p>
      </dsp:txBody>
      <dsp:txXfrm rot="5400000">
        <a:off x="-1" y="-58286"/>
        <a:ext cx="3612232" cy="2106234"/>
      </dsp:txXfrm>
    </dsp:sp>
    <dsp:sp modelId="{35728A75-6444-4DCE-A2D5-6D0FF36B73C5}">
      <dsp:nvSpPr>
        <dsp:cNvPr id="0" name=""/>
        <dsp:cNvSpPr/>
      </dsp:nvSpPr>
      <dsp:spPr>
        <a:xfrm>
          <a:off x="3526911" y="-58286"/>
          <a:ext cx="3612232" cy="2808312"/>
        </a:xfrm>
        <a:prstGeom prst="round1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животные</a:t>
          </a:r>
        </a:p>
      </dsp:txBody>
      <dsp:txXfrm>
        <a:off x="3526911" y="-58286"/>
        <a:ext cx="3612232" cy="2106234"/>
      </dsp:txXfrm>
    </dsp:sp>
    <dsp:sp modelId="{06B9994F-193A-4E7E-8A1D-FD4B50133272}">
      <dsp:nvSpPr>
        <dsp:cNvPr id="0" name=""/>
        <dsp:cNvSpPr/>
      </dsp:nvSpPr>
      <dsp:spPr>
        <a:xfrm rot="10800000">
          <a:off x="0" y="2633452"/>
          <a:ext cx="3612232" cy="3041458"/>
        </a:xfrm>
        <a:prstGeom prst="round1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грибы</a:t>
          </a:r>
        </a:p>
      </dsp:txBody>
      <dsp:txXfrm rot="10800000">
        <a:off x="0" y="3393816"/>
        <a:ext cx="3612232" cy="2281093"/>
      </dsp:txXfrm>
    </dsp:sp>
    <dsp:sp modelId="{7B3A09D6-47E9-49DF-886F-F41A6B858198}">
      <dsp:nvSpPr>
        <dsp:cNvPr id="0" name=""/>
        <dsp:cNvSpPr/>
      </dsp:nvSpPr>
      <dsp:spPr>
        <a:xfrm rot="5400000">
          <a:off x="4014192" y="2406352"/>
          <a:ext cx="2808312" cy="3612232"/>
        </a:xfrm>
        <a:prstGeom prst="round1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бактерии</a:t>
          </a:r>
        </a:p>
      </dsp:txBody>
      <dsp:txXfrm rot="-5400000">
        <a:off x="3612232" y="3510390"/>
        <a:ext cx="3612232" cy="2106234"/>
      </dsp:txXfrm>
    </dsp:sp>
    <dsp:sp modelId="{F2730D00-1BBD-43EE-8AB4-5917347B1B6C}">
      <dsp:nvSpPr>
        <dsp:cNvPr id="0" name=""/>
        <dsp:cNvSpPr/>
      </dsp:nvSpPr>
      <dsp:spPr>
        <a:xfrm>
          <a:off x="2528562" y="2106234"/>
          <a:ext cx="2167339" cy="1404156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800" kern="1200" dirty="0"/>
            <a:t>царства</a:t>
          </a:r>
        </a:p>
      </dsp:txBody>
      <dsp:txXfrm>
        <a:off x="2597107" y="2174779"/>
        <a:ext cx="2030249" cy="12670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BD8010-81B6-450B-A276-23B3FD8075B0}">
      <dsp:nvSpPr>
        <dsp:cNvPr id="0" name=""/>
        <dsp:cNvSpPr/>
      </dsp:nvSpPr>
      <dsp:spPr>
        <a:xfrm>
          <a:off x="6001981" y="2840261"/>
          <a:ext cx="91440" cy="4219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198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5DD12B-C240-4891-89C0-21BB85CFC832}">
      <dsp:nvSpPr>
        <dsp:cNvPr id="0" name=""/>
        <dsp:cNvSpPr/>
      </dsp:nvSpPr>
      <dsp:spPr>
        <a:xfrm>
          <a:off x="4274305" y="1496913"/>
          <a:ext cx="1773396" cy="4219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7572"/>
              </a:lnTo>
              <a:lnTo>
                <a:pt x="1773396" y="287572"/>
              </a:lnTo>
              <a:lnTo>
                <a:pt x="1773396" y="42198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7DF24-7A50-4D61-9744-65097878CEA5}">
      <dsp:nvSpPr>
        <dsp:cNvPr id="0" name=""/>
        <dsp:cNvSpPr/>
      </dsp:nvSpPr>
      <dsp:spPr>
        <a:xfrm>
          <a:off x="2500908" y="2840261"/>
          <a:ext cx="1773396" cy="4219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7572"/>
              </a:lnTo>
              <a:lnTo>
                <a:pt x="1773396" y="287572"/>
              </a:lnTo>
              <a:lnTo>
                <a:pt x="1773396" y="42198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1B848C-8571-4EFB-BED3-C5931788A0D4}">
      <dsp:nvSpPr>
        <dsp:cNvPr id="0" name=""/>
        <dsp:cNvSpPr/>
      </dsp:nvSpPr>
      <dsp:spPr>
        <a:xfrm>
          <a:off x="2455188" y="2840261"/>
          <a:ext cx="91440" cy="4219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2198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801E8B-FDB3-4D70-9EEA-E52F5EF1DE56}">
      <dsp:nvSpPr>
        <dsp:cNvPr id="0" name=""/>
        <dsp:cNvSpPr/>
      </dsp:nvSpPr>
      <dsp:spPr>
        <a:xfrm>
          <a:off x="727512" y="2840261"/>
          <a:ext cx="1773396" cy="421987"/>
        </a:xfrm>
        <a:custGeom>
          <a:avLst/>
          <a:gdLst/>
          <a:ahLst/>
          <a:cxnLst/>
          <a:rect l="0" t="0" r="0" b="0"/>
          <a:pathLst>
            <a:path>
              <a:moveTo>
                <a:pt x="1773396" y="0"/>
              </a:moveTo>
              <a:lnTo>
                <a:pt x="1773396" y="287572"/>
              </a:lnTo>
              <a:lnTo>
                <a:pt x="0" y="287572"/>
              </a:lnTo>
              <a:lnTo>
                <a:pt x="0" y="421987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E55F97-F16C-438D-AB2C-50731FFB6517}">
      <dsp:nvSpPr>
        <dsp:cNvPr id="0" name=""/>
        <dsp:cNvSpPr/>
      </dsp:nvSpPr>
      <dsp:spPr>
        <a:xfrm>
          <a:off x="2500908" y="1496913"/>
          <a:ext cx="1773396" cy="421987"/>
        </a:xfrm>
        <a:custGeom>
          <a:avLst/>
          <a:gdLst/>
          <a:ahLst/>
          <a:cxnLst/>
          <a:rect l="0" t="0" r="0" b="0"/>
          <a:pathLst>
            <a:path>
              <a:moveTo>
                <a:pt x="1773396" y="0"/>
              </a:moveTo>
              <a:lnTo>
                <a:pt x="1773396" y="287572"/>
              </a:lnTo>
              <a:lnTo>
                <a:pt x="0" y="287572"/>
              </a:lnTo>
              <a:lnTo>
                <a:pt x="0" y="42198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0DA01D-D157-42CB-A55F-03853C27D312}">
      <dsp:nvSpPr>
        <dsp:cNvPr id="0" name=""/>
        <dsp:cNvSpPr/>
      </dsp:nvSpPr>
      <dsp:spPr>
        <a:xfrm>
          <a:off x="3548824" y="575553"/>
          <a:ext cx="1450960" cy="9213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429807-A3D1-45C3-8838-D1F43317508D}">
      <dsp:nvSpPr>
        <dsp:cNvPr id="0" name=""/>
        <dsp:cNvSpPr/>
      </dsp:nvSpPr>
      <dsp:spPr>
        <a:xfrm>
          <a:off x="3710042" y="728710"/>
          <a:ext cx="1450960" cy="9213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Живые организмы</a:t>
          </a:r>
        </a:p>
      </dsp:txBody>
      <dsp:txXfrm>
        <a:off x="3737028" y="755696"/>
        <a:ext cx="1396988" cy="867388"/>
      </dsp:txXfrm>
    </dsp:sp>
    <dsp:sp modelId="{2FC74F59-9471-4DC5-B739-E78333D6B00B}">
      <dsp:nvSpPr>
        <dsp:cNvPr id="0" name=""/>
        <dsp:cNvSpPr/>
      </dsp:nvSpPr>
      <dsp:spPr>
        <a:xfrm>
          <a:off x="1775428" y="1918901"/>
          <a:ext cx="1450960" cy="9213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6BB2F1-C217-4A3A-9955-F58C4D81D1B0}">
      <dsp:nvSpPr>
        <dsp:cNvPr id="0" name=""/>
        <dsp:cNvSpPr/>
      </dsp:nvSpPr>
      <dsp:spPr>
        <a:xfrm>
          <a:off x="1936646" y="2072058"/>
          <a:ext cx="1450960" cy="9213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?</a:t>
          </a:r>
        </a:p>
      </dsp:txBody>
      <dsp:txXfrm>
        <a:off x="1963632" y="2099044"/>
        <a:ext cx="1396988" cy="867388"/>
      </dsp:txXfrm>
    </dsp:sp>
    <dsp:sp modelId="{0E4F8721-C5D8-4A54-A5C8-8A8D5AF26CE8}">
      <dsp:nvSpPr>
        <dsp:cNvPr id="0" name=""/>
        <dsp:cNvSpPr/>
      </dsp:nvSpPr>
      <dsp:spPr>
        <a:xfrm>
          <a:off x="2032" y="3262249"/>
          <a:ext cx="1450960" cy="9213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1C830C-E7C6-45E5-A393-F11AEAD5462D}">
      <dsp:nvSpPr>
        <dsp:cNvPr id="0" name=""/>
        <dsp:cNvSpPr/>
      </dsp:nvSpPr>
      <dsp:spPr>
        <a:xfrm>
          <a:off x="163250" y="3415406"/>
          <a:ext cx="1450960" cy="9213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животные</a:t>
          </a:r>
        </a:p>
      </dsp:txBody>
      <dsp:txXfrm>
        <a:off x="190236" y="3442392"/>
        <a:ext cx="1396988" cy="867388"/>
      </dsp:txXfrm>
    </dsp:sp>
    <dsp:sp modelId="{03306725-2DFC-4961-9F62-79C5BAB54189}">
      <dsp:nvSpPr>
        <dsp:cNvPr id="0" name=""/>
        <dsp:cNvSpPr/>
      </dsp:nvSpPr>
      <dsp:spPr>
        <a:xfrm>
          <a:off x="1775428" y="3262249"/>
          <a:ext cx="1450960" cy="9213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4F1D0B-ABDA-45BC-8E11-D74598ECD926}">
      <dsp:nvSpPr>
        <dsp:cNvPr id="0" name=""/>
        <dsp:cNvSpPr/>
      </dsp:nvSpPr>
      <dsp:spPr>
        <a:xfrm>
          <a:off x="1936646" y="3415406"/>
          <a:ext cx="1450960" cy="9213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растения</a:t>
          </a:r>
        </a:p>
      </dsp:txBody>
      <dsp:txXfrm>
        <a:off x="1963632" y="3442392"/>
        <a:ext cx="1396988" cy="867388"/>
      </dsp:txXfrm>
    </dsp:sp>
    <dsp:sp modelId="{CF8A232E-2604-4F45-BA2B-BFF4060F587B}">
      <dsp:nvSpPr>
        <dsp:cNvPr id="0" name=""/>
        <dsp:cNvSpPr/>
      </dsp:nvSpPr>
      <dsp:spPr>
        <a:xfrm>
          <a:off x="3548824" y="3262249"/>
          <a:ext cx="1450960" cy="9213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56B377-CA79-4B04-B05C-35C5A6769A2A}">
      <dsp:nvSpPr>
        <dsp:cNvPr id="0" name=""/>
        <dsp:cNvSpPr/>
      </dsp:nvSpPr>
      <dsp:spPr>
        <a:xfrm>
          <a:off x="3710042" y="3415406"/>
          <a:ext cx="1450960" cy="9213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грибы</a:t>
          </a:r>
        </a:p>
      </dsp:txBody>
      <dsp:txXfrm>
        <a:off x="3737028" y="3442392"/>
        <a:ext cx="1396988" cy="867388"/>
      </dsp:txXfrm>
    </dsp:sp>
    <dsp:sp modelId="{A2579B60-BEE8-449E-A63E-E9DDAAA26428}">
      <dsp:nvSpPr>
        <dsp:cNvPr id="0" name=""/>
        <dsp:cNvSpPr/>
      </dsp:nvSpPr>
      <dsp:spPr>
        <a:xfrm>
          <a:off x="5322221" y="1918901"/>
          <a:ext cx="1450960" cy="9213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A44044-E697-478A-89A3-A48167F6DAA4}">
      <dsp:nvSpPr>
        <dsp:cNvPr id="0" name=""/>
        <dsp:cNvSpPr/>
      </dsp:nvSpPr>
      <dsp:spPr>
        <a:xfrm>
          <a:off x="5483439" y="2072058"/>
          <a:ext cx="1450960" cy="9213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?</a:t>
          </a:r>
        </a:p>
      </dsp:txBody>
      <dsp:txXfrm>
        <a:off x="5510425" y="2099044"/>
        <a:ext cx="1396988" cy="867388"/>
      </dsp:txXfrm>
    </dsp:sp>
    <dsp:sp modelId="{132B5CCD-B99D-478B-B4AF-BD19995CF8FF}">
      <dsp:nvSpPr>
        <dsp:cNvPr id="0" name=""/>
        <dsp:cNvSpPr/>
      </dsp:nvSpPr>
      <dsp:spPr>
        <a:xfrm>
          <a:off x="5322221" y="3262249"/>
          <a:ext cx="1450960" cy="9213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F89569-F5FC-4726-A63A-C96D39A771F9}">
      <dsp:nvSpPr>
        <dsp:cNvPr id="0" name=""/>
        <dsp:cNvSpPr/>
      </dsp:nvSpPr>
      <dsp:spPr>
        <a:xfrm>
          <a:off x="5483439" y="3415406"/>
          <a:ext cx="1450960" cy="9213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бактерии</a:t>
          </a:r>
        </a:p>
      </dsp:txBody>
      <dsp:txXfrm>
        <a:off x="5510425" y="3442392"/>
        <a:ext cx="1396988" cy="8673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EA7882-0C8D-4804-9C17-67C6F155E582}" type="datetimeFigureOut">
              <a:rPr lang="ru-RU" smtClean="0"/>
              <a:t>03.08.2024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70FA4-839B-4791-90F4-6C7EAE5868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868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70FA4-839B-4791-90F4-6C7EAE5868D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504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2564904"/>
            <a:ext cx="6512511" cy="2950264"/>
          </a:xfrm>
        </p:spPr>
        <p:txBody>
          <a:bodyPr/>
          <a:lstStyle/>
          <a:p>
            <a:r>
              <a:rPr lang="ru-RU" dirty="0"/>
              <a:t> Строение и жизнедеятельность бактерий.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ru-RU" dirty="0"/>
              <a:t>Работу выполнила учитель химии и  биологии Марченко Татьяна Анатольевна </a:t>
            </a:r>
          </a:p>
          <a:p>
            <a:pPr marL="45720" indent="0">
              <a:buNone/>
            </a:pPr>
            <a:r>
              <a:rPr lang="ru-RU"/>
              <a:t>Международная </a:t>
            </a:r>
            <a:r>
              <a:rPr lang="ru-RU" dirty="0"/>
              <a:t>Русская Школа </a:t>
            </a:r>
            <a:r>
              <a:rPr lang="ru-RU" dirty="0" err="1"/>
              <a:t>им.А.С.Пушкина</a:t>
            </a:r>
            <a:r>
              <a:rPr lang="ru-RU" dirty="0"/>
              <a:t> в г. </a:t>
            </a:r>
            <a:r>
              <a:rPr lang="ru-RU" dirty="0" err="1"/>
              <a:t>Стамбул.Турция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57D685-001A-4D08-A4AA-00C9C7418E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489" y="4206240"/>
            <a:ext cx="4658559" cy="224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6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234226792"/>
              </p:ext>
            </p:extLst>
          </p:nvPr>
        </p:nvGraphicFramePr>
        <p:xfrm>
          <a:off x="1043608" y="620688"/>
          <a:ext cx="7224464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91332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http://www.studfiles.ru/html/2706/331/html_TnVnytVkf3.IlVU/htmlconvd-1VdrD836x1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8424936" cy="324036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6F6CBA0-5507-4E5C-A15E-599979131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9" y="4372168"/>
            <a:ext cx="6624735" cy="18651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lang="ru-RU" dirty="0"/>
              <a:t>Цель урока:</a:t>
            </a:r>
            <a:br>
              <a:rPr lang="ru-RU" dirty="0"/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Изучить строение и жизнедеятельность бактерий.</a:t>
            </a:r>
            <a:b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12745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496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Бактерии-относительно просто устроенные микроскопические одноклеточные организмы.</a:t>
            </a:r>
          </a:p>
        </p:txBody>
      </p:sp>
      <p:pic>
        <p:nvPicPr>
          <p:cNvPr id="5" name="Объект 4" descr="http://www.cdc.gov/hiv/images/web/living_opportunistic_tb_facebook_700x368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7" y="157556"/>
            <a:ext cx="3346450" cy="175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http://fb.ru/misc/i/gallery/12408/99467.jpg"/>
          <p:cNvPicPr>
            <a:picLocks noGrp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6632"/>
            <a:ext cx="2800350" cy="22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images.designntrend.com/data/images/full/33710/employees-experience-food-poisoning-after-holiday-office-party.jpg?w=78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26353"/>
            <a:ext cx="6078682" cy="23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justynaonline.com/images/bacteria3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194" y="107172"/>
            <a:ext cx="2664296" cy="41954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77525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История открытия бактерий.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4067944" y="731520"/>
            <a:ext cx="3923912" cy="3474720"/>
          </a:xfrm>
        </p:spPr>
        <p:txBody>
          <a:bodyPr>
            <a:normAutofit fontScale="92500" lnSpcReduction="20000"/>
          </a:bodyPr>
          <a:lstStyle/>
          <a:p>
            <a:pPr lvl="0">
              <a:buClr>
                <a:srgbClr val="F14124">
                  <a:lumMod val="75000"/>
                </a:srgbClr>
              </a:buClr>
            </a:pPr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Первые бактерии увидел в оптический микроскоп и описал в 1676 году голландский натуралист Антони </a:t>
            </a:r>
            <a:r>
              <a:rPr lang="ru-RU" sz="2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ван</a:t>
            </a:r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Левенгук. Как и всех микроскопических существ, он назвал их «</a:t>
            </a:r>
            <a:r>
              <a:rPr lang="ru-RU" sz="2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анималькули</a:t>
            </a:r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».</a:t>
            </a:r>
          </a:p>
          <a:p>
            <a:pPr lvl="0">
              <a:buClr>
                <a:srgbClr val="F14124">
                  <a:lumMod val="75000"/>
                </a:srgbClr>
              </a:buClr>
            </a:pPr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Название «бактерии» ввёл в употребление в 1828 году Христиан </a:t>
            </a:r>
            <a:r>
              <a:rPr lang="ru-RU" sz="24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Эренберг</a:t>
            </a:r>
            <a:r>
              <a:rPr lang="ru-RU" sz="24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5" name="Объект 4" descr="http://timesofscotland.com/images/5606555295d36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2634437" cy="39675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400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Строение бактериальной клетки</a:t>
            </a:r>
          </a:p>
        </p:txBody>
      </p:sp>
      <p:pic>
        <p:nvPicPr>
          <p:cNvPr id="6" name="Объект 5" descr="http://globuss24.ru/userfiles/image/doc/hello_html_786d04c.pn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7920880" cy="39462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0782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Форма бактерий.</a:t>
            </a:r>
          </a:p>
        </p:txBody>
      </p:sp>
      <p:pic>
        <p:nvPicPr>
          <p:cNvPr id="4" name="Объект 3" descr="http://microbak.ru/wp-content/uploads/2015/02/stroenie-mikroorganizmov-5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1" y="188640"/>
            <a:ext cx="7128791" cy="39475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924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fs00.infourok.ru/images/doc/217/247368/img9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0648"/>
            <a:ext cx="9144000" cy="66967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843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Чем бактериальная клетка отличается от растительной?</a:t>
            </a:r>
          </a:p>
        </p:txBody>
      </p:sp>
      <p:pic>
        <p:nvPicPr>
          <p:cNvPr id="5" name="Объект 4" descr="http://uslide.ru/images/23/29952/960/img3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4237930" cy="396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http://globuss24.ru/userfiles/image/doc/hello_html_786d04c.png"/>
          <p:cNvPicPr>
            <a:picLocks noGrp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4" y="404664"/>
            <a:ext cx="4175447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4655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532317" cy="2304256"/>
          </a:xfrm>
        </p:spPr>
        <p:txBody>
          <a:bodyPr/>
          <a:lstStyle/>
          <a:p>
            <a:r>
              <a:rPr lang="ru-RU" sz="3200" dirty="0"/>
              <a:t>По наличию ядра в клетке все живые организмы можно разделить на 2 группы: прокариоты и эукариоты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4941168"/>
            <a:ext cx="7992888" cy="83546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E13DBE08-CAAC-4A7E-98B8-421B59129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311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63128B-AE9F-46D8-B53B-A4417A046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B65C3E-EA3F-48BF-8326-DE52A2B62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B0284F9B-E0AD-43C1-B8C8-045A840FA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1724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59218927"/>
              </p:ext>
            </p:extLst>
          </p:nvPr>
        </p:nvGraphicFramePr>
        <p:xfrm>
          <a:off x="1187624" y="1196752"/>
          <a:ext cx="6936432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446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Питание бактерий.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Способы питания бактерий столь же разнообразны, как и условия их жизни. И хотя для захвата пищи у бактерий нет никаких органов (ни рта, ни рук), они умеют схватывать пищу, выделяя в окружающую среду специальные вещества. </a:t>
            </a:r>
          </a:p>
          <a:p>
            <a:r>
              <a:rPr lang="ru-RU" b="1" dirty="0"/>
              <a:t>Автотрофы</a:t>
            </a:r>
            <a:r>
              <a:rPr lang="ru-RU" dirty="0"/>
              <a:t> -  организмы,  самостоятельно синтезирующие органические  вещества.</a:t>
            </a:r>
          </a:p>
          <a:p>
            <a:r>
              <a:rPr lang="ru-RU" b="1" dirty="0"/>
              <a:t>Гетеротроф</a:t>
            </a:r>
            <a:r>
              <a:rPr lang="ru-RU" dirty="0"/>
              <a:t>ы -  организмы,   питающиеся готовыми органическими веществами.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1156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090A86-EFF2-4F0A-BC09-EF70D529B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2C1166-8344-410F-8E89-A90BD6DB9EB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Picture background">
            <a:extLst>
              <a:ext uri="{FF2B5EF4-FFF2-40B4-BE49-F238E27FC236}">
                <a16:creationId xmlns:a16="http://schemas.microsoft.com/office/drawing/2014/main" id="{A80A4186-17F4-41C0-B5CC-122A0E630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3"/>
            <a:ext cx="9144000" cy="684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021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>
                <a:effectLst/>
              </a:rPr>
              <a:t>Заполните таблицу: «Разнообразие бактерий по способу питания»</a:t>
            </a:r>
            <a:br>
              <a:rPr lang="ru-RU" sz="3600" dirty="0">
                <a:effectLst/>
              </a:rPr>
            </a:br>
            <a:endParaRPr lang="ru-RU" sz="36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394211"/>
              </p:ext>
            </p:extLst>
          </p:nvPr>
        </p:nvGraphicFramePr>
        <p:xfrm>
          <a:off x="539553" y="980727"/>
          <a:ext cx="8128990" cy="31539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864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5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6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98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3725">
                <a:tc gridSpan="4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                       </a:t>
                      </a:r>
                      <a:r>
                        <a:rPr lang="ru-RU" sz="2800" dirty="0">
                          <a:effectLst/>
                        </a:rPr>
                        <a:t>Бактерии по способу питания</a:t>
                      </a: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3" marR="6797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53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Автотрофы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3" marR="6797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?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3" marR="6797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90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Фотосинтезирующие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3" marR="679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Хемосинтези</a:t>
                      </a:r>
                      <a:endParaRPr lang="ru-RU" sz="20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рующие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3" marR="679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Паразиты</a:t>
                      </a:r>
                      <a:endParaRPr lang="ru-RU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3" marR="679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?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3" marR="67973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85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?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3" marR="679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Железобактерии, серобактерии, нитрифицирующие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3" marR="679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Болезнетворные бактерии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3" marR="6797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Бактерии гниения, брожения, молочнокислые</a:t>
                      </a:r>
                      <a:endParaRPr lang="ru-RU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973" marR="67973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8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Размножение бактерий</a:t>
            </a:r>
            <a:r>
              <a:rPr lang="ru-RU" dirty="0"/>
              <a:t>.</a:t>
            </a:r>
          </a:p>
        </p:txBody>
      </p:sp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DF93FCE9-670E-443E-AE6D-13314DFF5DFF}"/>
              </a:ext>
            </a:extLst>
          </p:cNvPr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28" y="260648"/>
            <a:ext cx="7848872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20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/>
              <a:t>Задача. Клетка бактерии делится каждые 20 минут. </a:t>
            </a:r>
            <a:br>
              <a:rPr lang="ru-RU" sz="3200" dirty="0"/>
            </a:br>
            <a:r>
              <a:rPr lang="ru-RU" sz="3200" dirty="0"/>
              <a:t> Посчитайте, сколько их будет через 3 часа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4" name="Объект 3" descr="http://festival.1september.ru/articles/639276/image004.jpg"/>
          <p:cNvPicPr>
            <a:picLocks noGrp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416824" cy="3600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2047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545049"/>
            <a:ext cx="8424936" cy="5507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Выберите верные утверждения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Бактерии – это одноклеточные и многоклеточные организмы.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Клетки бактерий не имеют оформленного ядра.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Бактерии освоили все среды обитания на земле.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Бактерии имеют разнообразную форму.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Капсула бактериальной клетки не играет существенной роли в жизни бактерии.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Бактерий относят к прокариотам.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При помощи спор бактерии размножаются.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Бактерии ведут прикреплённый образ жизни.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+mj-lt"/>
              <a:buAutoNum type="arabicParenR"/>
            </a:pPr>
            <a:r>
              <a:rPr lang="ru-RU" sz="2400" dirty="0" err="1">
                <a:latin typeface="Times New Roman"/>
                <a:ea typeface="Calibri"/>
                <a:cs typeface="Times New Roman"/>
              </a:rPr>
              <a:t>Цианобактерии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 являются автотрофами.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arenR"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Размножаются бактерии простым делением клетки надвое.</a:t>
            </a:r>
            <a:endParaRPr lang="ru-RU" sz="2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51944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Проверьте себя!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2) Клетки бактерий не имеют оформленного ядра.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3) Бактерии освоили все среды обитания на земле.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4) Бактерии имеют разнообразную форму.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6) Бактерий относят к прокариотам.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9) </a:t>
            </a:r>
            <a:r>
              <a:rPr lang="ru-RU" sz="2400" dirty="0" err="1">
                <a:latin typeface="Times New Roman"/>
                <a:ea typeface="Calibri"/>
                <a:cs typeface="Times New Roman"/>
              </a:rPr>
              <a:t>Цианобактерии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 являются автотрофами.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10) Размножаются бактерии простым делением клетки надвое.</a:t>
            </a: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237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2CA38AD8-90B5-4DD2-BA8F-6B97996A1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64146"/>
            <a:ext cx="7620000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42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246DAA-CFC4-4645-8DF7-4707B7B70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E5C2952-A9E6-4A34-A365-480199D01F2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Picture background">
            <a:extLst>
              <a:ext uri="{FF2B5EF4-FFF2-40B4-BE49-F238E27FC236}">
                <a16:creationId xmlns:a16="http://schemas.microsoft.com/office/drawing/2014/main" id="{AA323962-FE9F-41D3-A681-AD2A05DCE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2493428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133</TotalTime>
  <Words>383</Words>
  <Application>Microsoft Office PowerPoint</Application>
  <PresentationFormat>Экран (4:3)</PresentationFormat>
  <Paragraphs>62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Calibri</vt:lpstr>
      <vt:lpstr>Georgia</vt:lpstr>
      <vt:lpstr>Times New Roman</vt:lpstr>
      <vt:lpstr>Trebuchet MS</vt:lpstr>
      <vt:lpstr>Воздушный поток</vt:lpstr>
      <vt:lpstr> Строение и жизнедеятельность бактерий.</vt:lpstr>
      <vt:lpstr>Презентация PowerPoint</vt:lpstr>
      <vt:lpstr>Цель урока: Изучить строение и жизнедеятельность бактерий. </vt:lpstr>
      <vt:lpstr>Бактерии-относительно просто устроенные микроскопические одноклеточные организмы.</vt:lpstr>
      <vt:lpstr>История открытия бактерий.</vt:lpstr>
      <vt:lpstr>Строение бактериальной клетки</vt:lpstr>
      <vt:lpstr>Форма бактерий.</vt:lpstr>
      <vt:lpstr>Презентация PowerPoint</vt:lpstr>
      <vt:lpstr>Чем бактериальная клетка отличается от растительной?</vt:lpstr>
      <vt:lpstr>По наличию ядра в клетке все живые организмы можно разделить на 2 группы: прокариоты и эукариоты</vt:lpstr>
      <vt:lpstr>Презентация PowerPoint</vt:lpstr>
      <vt:lpstr>Презентация PowerPoint</vt:lpstr>
      <vt:lpstr>Питание бактерий.</vt:lpstr>
      <vt:lpstr>Презентация PowerPoint</vt:lpstr>
      <vt:lpstr>Заполните таблицу: «Разнообразие бактерий по способу питания» </vt:lpstr>
      <vt:lpstr>Размножение бактерий.</vt:lpstr>
      <vt:lpstr>Задача. Клетка бактерии делится каждые 20 минут.   Посчитайте, сколько их будет через 3 часа </vt:lpstr>
      <vt:lpstr>Презентация PowerPoint</vt:lpstr>
      <vt:lpstr>Проверьте себя!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Татьяна Марченко</cp:lastModifiedBy>
  <cp:revision>16</cp:revision>
  <dcterms:modified xsi:type="dcterms:W3CDTF">2024-08-03T13:33:58Z</dcterms:modified>
</cp:coreProperties>
</file>